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119580"/>
            <a:ext cx="16911319" cy="1801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13" Type="http://schemas.openxmlformats.org/officeDocument/2006/relationships/image" Target="../media/image102.jpg"/><Relationship Id="rId3" Type="http://schemas.openxmlformats.org/officeDocument/2006/relationships/image" Target="../media/image92.png"/><Relationship Id="rId7" Type="http://schemas.openxmlformats.org/officeDocument/2006/relationships/image" Target="../media/image96.jpg"/><Relationship Id="rId12" Type="http://schemas.openxmlformats.org/officeDocument/2006/relationships/image" Target="../media/image10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jpg"/><Relationship Id="rId11" Type="http://schemas.openxmlformats.org/officeDocument/2006/relationships/image" Target="../media/image100.jp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jpg"/><Relationship Id="rId1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jpg"/><Relationship Id="rId17" Type="http://schemas.openxmlformats.org/officeDocument/2006/relationships/image" Target="../media/image119.png"/><Relationship Id="rId2" Type="http://schemas.openxmlformats.org/officeDocument/2006/relationships/image" Target="../media/image36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13.jpg"/><Relationship Id="rId5" Type="http://schemas.openxmlformats.org/officeDocument/2006/relationships/image" Target="../media/image107.png"/><Relationship Id="rId15" Type="http://schemas.openxmlformats.org/officeDocument/2006/relationships/image" Target="../media/image117.jp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6.png"/><Relationship Id="rId18" Type="http://schemas.openxmlformats.org/officeDocument/2006/relationships/image" Target="../media/image131.jpg"/><Relationship Id="rId3" Type="http://schemas.openxmlformats.org/officeDocument/2006/relationships/image" Target="../media/image121.png"/><Relationship Id="rId7" Type="http://schemas.openxmlformats.org/officeDocument/2006/relationships/image" Target="../media/image110.png"/><Relationship Id="rId12" Type="http://schemas.openxmlformats.org/officeDocument/2006/relationships/image" Target="../media/image125.jpg"/><Relationship Id="rId17" Type="http://schemas.openxmlformats.org/officeDocument/2006/relationships/image" Target="../media/image130.jpg"/><Relationship Id="rId2" Type="http://schemas.openxmlformats.org/officeDocument/2006/relationships/image" Target="../media/image3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24.jpg"/><Relationship Id="rId5" Type="http://schemas.openxmlformats.org/officeDocument/2006/relationships/image" Target="../media/image10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0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2.jpg"/><Relationship Id="rId7" Type="http://schemas.openxmlformats.org/officeDocument/2006/relationships/image" Target="../media/image110.png"/><Relationship Id="rId12" Type="http://schemas.openxmlformats.org/officeDocument/2006/relationships/image" Target="../media/image1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36.jpg"/><Relationship Id="rId5" Type="http://schemas.openxmlformats.org/officeDocument/2006/relationships/image" Target="../media/image108.png"/><Relationship Id="rId10" Type="http://schemas.openxmlformats.org/officeDocument/2006/relationships/image" Target="../media/image135.png"/><Relationship Id="rId4" Type="http://schemas.openxmlformats.org/officeDocument/2006/relationships/image" Target="../media/image107.png"/><Relationship Id="rId9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4.png"/><Relationship Id="rId18" Type="http://schemas.openxmlformats.org/officeDocument/2006/relationships/image" Target="../media/image149.jpg"/><Relationship Id="rId26" Type="http://schemas.openxmlformats.org/officeDocument/2006/relationships/image" Target="../media/image157.png"/><Relationship Id="rId3" Type="http://schemas.openxmlformats.org/officeDocument/2006/relationships/image" Target="../media/image138.png"/><Relationship Id="rId21" Type="http://schemas.openxmlformats.org/officeDocument/2006/relationships/image" Target="../media/image152.png"/><Relationship Id="rId7" Type="http://schemas.openxmlformats.org/officeDocument/2006/relationships/image" Target="../media/image109.png"/><Relationship Id="rId12" Type="http://schemas.openxmlformats.org/officeDocument/2006/relationships/image" Target="../media/image143.jpg"/><Relationship Id="rId17" Type="http://schemas.openxmlformats.org/officeDocument/2006/relationships/image" Target="../media/image148.jpg"/><Relationship Id="rId25" Type="http://schemas.openxmlformats.org/officeDocument/2006/relationships/image" Target="../media/image156.jpg"/><Relationship Id="rId2" Type="http://schemas.openxmlformats.org/officeDocument/2006/relationships/image" Target="../media/image36.png"/><Relationship Id="rId16" Type="http://schemas.openxmlformats.org/officeDocument/2006/relationships/image" Target="../media/image147.jp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42.png"/><Relationship Id="rId24" Type="http://schemas.openxmlformats.org/officeDocument/2006/relationships/image" Target="../media/image155.jpg"/><Relationship Id="rId5" Type="http://schemas.openxmlformats.org/officeDocument/2006/relationships/image" Target="../media/image107.png"/><Relationship Id="rId15" Type="http://schemas.openxmlformats.org/officeDocument/2006/relationships/image" Target="../media/image146.jpg"/><Relationship Id="rId23" Type="http://schemas.openxmlformats.org/officeDocument/2006/relationships/image" Target="../media/image154.jpg"/><Relationship Id="rId10" Type="http://schemas.openxmlformats.org/officeDocument/2006/relationships/image" Target="../media/image141.jpg"/><Relationship Id="rId19" Type="http://schemas.openxmlformats.org/officeDocument/2006/relationships/image" Target="../media/image150.jpg"/><Relationship Id="rId4" Type="http://schemas.openxmlformats.org/officeDocument/2006/relationships/image" Target="../media/image139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4.png"/><Relationship Id="rId3" Type="http://schemas.openxmlformats.org/officeDocument/2006/relationships/image" Target="../media/image107.png"/><Relationship Id="rId7" Type="http://schemas.openxmlformats.org/officeDocument/2006/relationships/image" Target="../media/image141.jpg"/><Relationship Id="rId12" Type="http://schemas.openxmlformats.org/officeDocument/2006/relationships/image" Target="../media/image16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09.png"/><Relationship Id="rId10" Type="http://schemas.openxmlformats.org/officeDocument/2006/relationships/image" Target="../media/image159.png"/><Relationship Id="rId4" Type="http://schemas.openxmlformats.org/officeDocument/2006/relationships/image" Target="../media/image108.png"/><Relationship Id="rId9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07.png"/><Relationship Id="rId7" Type="http://schemas.openxmlformats.org/officeDocument/2006/relationships/image" Target="../media/image16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65.jpg"/><Relationship Id="rId4" Type="http://schemas.openxmlformats.org/officeDocument/2006/relationships/image" Target="../media/image108.png"/><Relationship Id="rId9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07.png"/><Relationship Id="rId7" Type="http://schemas.openxmlformats.org/officeDocument/2006/relationships/image" Target="../media/image166.jpg"/><Relationship Id="rId12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9.jpg"/><Relationship Id="rId5" Type="http://schemas.openxmlformats.org/officeDocument/2006/relationships/image" Target="../media/image109.png"/><Relationship Id="rId10" Type="http://schemas.openxmlformats.org/officeDocument/2006/relationships/image" Target="../media/image168.jpg"/><Relationship Id="rId4" Type="http://schemas.openxmlformats.org/officeDocument/2006/relationships/image" Target="../media/image108.png"/><Relationship Id="rId9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09.png"/><Relationship Id="rId7" Type="http://schemas.openxmlformats.org/officeDocument/2006/relationships/image" Target="../media/image1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jpg"/><Relationship Id="rId10" Type="http://schemas.openxmlformats.org/officeDocument/2006/relationships/image" Target="../media/image176.png"/><Relationship Id="rId4" Type="http://schemas.openxmlformats.org/officeDocument/2006/relationships/image" Target="../media/image110.png"/><Relationship Id="rId9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7.png"/><Relationship Id="rId7" Type="http://schemas.openxmlformats.org/officeDocument/2006/relationships/image" Target="../media/image17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80.jpg"/><Relationship Id="rId5" Type="http://schemas.openxmlformats.org/officeDocument/2006/relationships/image" Target="../media/image109.png"/><Relationship Id="rId10" Type="http://schemas.openxmlformats.org/officeDocument/2006/relationships/image" Target="../media/image179.png"/><Relationship Id="rId4" Type="http://schemas.openxmlformats.org/officeDocument/2006/relationships/image" Target="../media/image108.png"/><Relationship Id="rId9" Type="http://schemas.openxmlformats.org/officeDocument/2006/relationships/image" Target="../media/image17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7.png"/><Relationship Id="rId7" Type="http://schemas.openxmlformats.org/officeDocument/2006/relationships/image" Target="../media/image18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83.png"/><Relationship Id="rId4" Type="http://schemas.openxmlformats.org/officeDocument/2006/relationships/image" Target="../media/image108.png"/><Relationship Id="rId9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07.png"/><Relationship Id="rId7" Type="http://schemas.openxmlformats.org/officeDocument/2006/relationships/image" Target="../media/image18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07.png"/><Relationship Id="rId7" Type="http://schemas.openxmlformats.org/officeDocument/2006/relationships/image" Target="../media/image18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87.jpg"/><Relationship Id="rId4" Type="http://schemas.openxmlformats.org/officeDocument/2006/relationships/image" Target="../media/image108.png"/><Relationship Id="rId9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07.png"/><Relationship Id="rId7" Type="http://schemas.openxmlformats.org/officeDocument/2006/relationships/image" Target="../media/image18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3" Type="http://schemas.openxmlformats.org/officeDocument/2006/relationships/image" Target="../media/image109.png"/><Relationship Id="rId7" Type="http://schemas.openxmlformats.org/officeDocument/2006/relationships/image" Target="../media/image1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5" Type="http://schemas.openxmlformats.org/officeDocument/2006/relationships/image" Target="../media/image190.jpg"/><Relationship Id="rId10" Type="http://schemas.openxmlformats.org/officeDocument/2006/relationships/image" Target="../media/image195.jpg"/><Relationship Id="rId4" Type="http://schemas.openxmlformats.org/officeDocument/2006/relationships/image" Target="../media/image110.png"/><Relationship Id="rId9" Type="http://schemas.openxmlformats.org/officeDocument/2006/relationships/image" Target="../media/image19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09.png"/><Relationship Id="rId7" Type="http://schemas.openxmlformats.org/officeDocument/2006/relationships/image" Target="../media/image19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09.png"/><Relationship Id="rId7" Type="http://schemas.openxmlformats.org/officeDocument/2006/relationships/image" Target="../media/image201.jpg"/><Relationship Id="rId12" Type="http://schemas.openxmlformats.org/officeDocument/2006/relationships/image" Target="../media/image20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11" Type="http://schemas.openxmlformats.org/officeDocument/2006/relationships/image" Target="../media/image205.png"/><Relationship Id="rId5" Type="http://schemas.openxmlformats.org/officeDocument/2006/relationships/image" Target="../media/image196.png"/><Relationship Id="rId10" Type="http://schemas.openxmlformats.org/officeDocument/2006/relationships/image" Target="../media/image204.png"/><Relationship Id="rId4" Type="http://schemas.openxmlformats.org/officeDocument/2006/relationships/image" Target="../media/image110.png"/><Relationship Id="rId9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07.png"/><Relationship Id="rId7" Type="http://schemas.openxmlformats.org/officeDocument/2006/relationships/image" Target="../media/image20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109.png"/><Relationship Id="rId7" Type="http://schemas.openxmlformats.org/officeDocument/2006/relationships/image" Target="../media/image21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jpg"/><Relationship Id="rId5" Type="http://schemas.openxmlformats.org/officeDocument/2006/relationships/image" Target="../media/image209.jpg"/><Relationship Id="rId4" Type="http://schemas.openxmlformats.org/officeDocument/2006/relationships/image" Target="../media/image110.png"/><Relationship Id="rId9" Type="http://schemas.openxmlformats.org/officeDocument/2006/relationships/image" Target="../media/image2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34.png"/><Relationship Id="rId3" Type="http://schemas.openxmlformats.org/officeDocument/2006/relationships/image" Target="../media/image226.jpg"/><Relationship Id="rId7" Type="http://schemas.openxmlformats.org/officeDocument/2006/relationships/image" Target="../media/image229.png"/><Relationship Id="rId12" Type="http://schemas.openxmlformats.org/officeDocument/2006/relationships/image" Target="../media/image233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11" Type="http://schemas.openxmlformats.org/officeDocument/2006/relationships/image" Target="../media/image232.png"/><Relationship Id="rId5" Type="http://schemas.openxmlformats.org/officeDocument/2006/relationships/image" Target="../media/image228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7.jp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5" Type="http://schemas.openxmlformats.org/officeDocument/2006/relationships/image" Target="../media/image238.jpg"/><Relationship Id="rId4" Type="http://schemas.openxmlformats.org/officeDocument/2006/relationships/image" Target="../media/image2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15.png"/><Relationship Id="rId7" Type="http://schemas.openxmlformats.org/officeDocument/2006/relationships/image" Target="../media/image242.jp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5" Type="http://schemas.openxmlformats.org/officeDocument/2006/relationships/image" Target="../media/image216.png"/><Relationship Id="rId4" Type="http://schemas.openxmlformats.org/officeDocument/2006/relationships/image" Target="../media/image237.png"/><Relationship Id="rId9" Type="http://schemas.openxmlformats.org/officeDocument/2006/relationships/image" Target="../media/image2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15.png"/><Relationship Id="rId7" Type="http://schemas.openxmlformats.org/officeDocument/2006/relationships/image" Target="../media/image247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6.png"/><Relationship Id="rId5" Type="http://schemas.openxmlformats.org/officeDocument/2006/relationships/image" Target="../media/image216.png"/><Relationship Id="rId4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0.png"/><Relationship Id="rId7" Type="http://schemas.openxmlformats.org/officeDocument/2006/relationships/image" Target="../media/image252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255.png"/><Relationship Id="rId5" Type="http://schemas.openxmlformats.org/officeDocument/2006/relationships/image" Target="../media/image251.png"/><Relationship Id="rId10" Type="http://schemas.openxmlformats.org/officeDocument/2006/relationships/image" Target="../media/image232.png"/><Relationship Id="rId4" Type="http://schemas.openxmlformats.org/officeDocument/2006/relationships/image" Target="../media/image215.png"/><Relationship Id="rId9" Type="http://schemas.openxmlformats.org/officeDocument/2006/relationships/image" Target="../media/image25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jpg"/><Relationship Id="rId3" Type="http://schemas.openxmlformats.org/officeDocument/2006/relationships/image" Target="../media/image215.png"/><Relationship Id="rId7" Type="http://schemas.openxmlformats.org/officeDocument/2006/relationships/image" Target="../media/image262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5" Type="http://schemas.openxmlformats.org/officeDocument/2006/relationships/image" Target="../media/image216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15.png"/><Relationship Id="rId7" Type="http://schemas.openxmlformats.org/officeDocument/2006/relationships/image" Target="../media/image267.pn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5" Type="http://schemas.openxmlformats.org/officeDocument/2006/relationships/image" Target="../media/image216.png"/><Relationship Id="rId4" Type="http://schemas.openxmlformats.org/officeDocument/2006/relationships/image" Target="../media/image2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g"/><Relationship Id="rId3" Type="http://schemas.openxmlformats.org/officeDocument/2006/relationships/image" Target="../media/image270.png"/><Relationship Id="rId7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275.png"/><Relationship Id="rId5" Type="http://schemas.openxmlformats.org/officeDocument/2006/relationships/image" Target="../media/image266.png"/><Relationship Id="rId10" Type="http://schemas.openxmlformats.org/officeDocument/2006/relationships/image" Target="../media/image274.png"/><Relationship Id="rId4" Type="http://schemas.openxmlformats.org/officeDocument/2006/relationships/image" Target="../media/image215.png"/><Relationship Id="rId9" Type="http://schemas.openxmlformats.org/officeDocument/2006/relationships/image" Target="../media/image2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15.png"/><Relationship Id="rId7" Type="http://schemas.openxmlformats.org/officeDocument/2006/relationships/image" Target="../media/image278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5" Type="http://schemas.openxmlformats.org/officeDocument/2006/relationships/image" Target="../media/image216.png"/><Relationship Id="rId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jpg"/><Relationship Id="rId4" Type="http://schemas.openxmlformats.org/officeDocument/2006/relationships/image" Target="../media/image28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0"/>
            <a:ext cx="7829549" cy="102854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4172" y="8679180"/>
            <a:ext cx="4242053" cy="5090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" y="2456688"/>
            <a:ext cx="483869" cy="5242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77745" y="1988820"/>
            <a:ext cx="14450060" cy="6308725"/>
            <a:chOff x="1777745" y="1988820"/>
            <a:chExt cx="14450060" cy="63087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6044" y="2644902"/>
              <a:ext cx="1751062" cy="5798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9312" y="1988820"/>
              <a:ext cx="10654270" cy="63085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7745" y="4168140"/>
              <a:ext cx="5843015" cy="17358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3583" y="1988820"/>
              <a:ext cx="3553966" cy="6308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18" rIns="0" bIns="0" rtlCol="0">
            <a:spAutoFit/>
          </a:bodyPr>
          <a:lstStyle/>
          <a:p>
            <a:pPr marL="71755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algun Gothic"/>
                <a:cs typeface="Malgun Gothic"/>
              </a:rPr>
              <a:t>유스케이스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81100"/>
            <a:ext cx="16143054" cy="8305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693" rIns="0" bIns="0" rtlCol="0">
            <a:spAutoFit/>
          </a:bodyPr>
          <a:lstStyle/>
          <a:p>
            <a:pPr marL="70993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Malgun Gothic"/>
                <a:cs typeface="Malgun Gothic"/>
              </a:rPr>
              <a:t>요구사항정의서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09700"/>
            <a:ext cx="17068798" cy="81533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18" rIns="0" bIns="0" rtlCol="0">
            <a:spAutoFit/>
          </a:bodyPr>
          <a:lstStyle/>
          <a:p>
            <a:pPr marL="7175500">
              <a:lnSpc>
                <a:spcPct val="100000"/>
              </a:lnSpc>
              <a:spcBef>
                <a:spcPts val="100"/>
              </a:spcBef>
            </a:pPr>
            <a:r>
              <a:rPr dirty="0"/>
              <a:t>DB</a:t>
            </a:r>
            <a:r>
              <a:rPr spc="-5" dirty="0"/>
              <a:t> </a:t>
            </a:r>
            <a:r>
              <a:rPr spc="-25" dirty="0">
                <a:latin typeface="Malgun Gothic"/>
                <a:cs typeface="Malgun Gothic"/>
              </a:rPr>
              <a:t>설계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28700"/>
            <a:ext cx="17602187" cy="8981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2540000"/>
            <a:chOff x="0" y="0"/>
            <a:chExt cx="18288000" cy="254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2539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256" y="625601"/>
              <a:ext cx="3293363" cy="127787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983" y="6489953"/>
            <a:ext cx="353567" cy="2417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0251" y="7446975"/>
            <a:ext cx="2625209" cy="1043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3534" y="4219955"/>
            <a:ext cx="2660129" cy="23484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381985" y="3759708"/>
            <a:ext cx="2442056" cy="27390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15991" y="4489140"/>
            <a:ext cx="2587979" cy="15942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4855" y="4489235"/>
            <a:ext cx="2155229" cy="167124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5471921"/>
            <a:ext cx="6894195" cy="4815205"/>
            <a:chOff x="0" y="5471921"/>
            <a:chExt cx="6894195" cy="4815205"/>
          </a:xfrm>
        </p:grpSpPr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471921"/>
              <a:ext cx="4774692" cy="48150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1698" y="7475219"/>
              <a:ext cx="2452115" cy="140741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18218" y="4005071"/>
            <a:ext cx="2529818" cy="22768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543979" y="7333163"/>
            <a:ext cx="1977028" cy="12898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860017" y="6664452"/>
            <a:ext cx="3824477" cy="21511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24071" y="4405883"/>
            <a:ext cx="2381249" cy="23812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3163061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3810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0" y="381000"/>
                </a:lnTo>
                <a:lnTo>
                  <a:pt x="38100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60450" y="946950"/>
          <a:ext cx="16155033" cy="7662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976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620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59817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Malgun Gothic"/>
                          <a:cs typeface="Malgun Gothic"/>
                        </a:rPr>
                        <a:t>진행</a:t>
                      </a:r>
                      <a:r>
                        <a:rPr sz="2400" b="1" spc="-3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latin typeface="Malgun Gothic"/>
                          <a:cs typeface="Malgun Gothic"/>
                        </a:rPr>
                        <a:t>내용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400" b="1" dirty="0">
                          <a:latin typeface="Malgun Gothic"/>
                          <a:cs typeface="Malgun Gothic"/>
                        </a:rPr>
                        <a:t>진행</a:t>
                      </a:r>
                      <a:r>
                        <a:rPr sz="2400" b="1" spc="-3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latin typeface="Malgun Gothic"/>
                          <a:cs typeface="Malgun Gothic"/>
                        </a:rPr>
                        <a:t>일정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400" b="1" spc="-25" dirty="0">
                          <a:latin typeface="Malgun Gothic"/>
                          <a:cs typeface="Malgun Gothic"/>
                        </a:rPr>
                        <a:t>월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400" b="1" spc="-25" dirty="0">
                          <a:latin typeface="Malgun Gothic"/>
                          <a:cs typeface="Malgun Gothic"/>
                        </a:rPr>
                        <a:t>월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2400" b="1" spc="-25" dirty="0">
                          <a:latin typeface="Malgun Gothic"/>
                          <a:cs typeface="Malgun Gothic"/>
                        </a:rPr>
                        <a:t>월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23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30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18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26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요구사항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명세서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UI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설계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105">
                <a:tc rowSpan="3">
                  <a:txBody>
                    <a:bodyPr/>
                    <a:lstStyle/>
                    <a:p>
                      <a:pPr marL="274955" marR="267970" algn="ctr">
                        <a:lnSpc>
                          <a:spcPts val="3240"/>
                        </a:lnSpc>
                        <a:spcBef>
                          <a:spcPts val="195"/>
                        </a:spcBef>
                      </a:pP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와이어프레임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데이터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베이스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설계 </a:t>
                      </a:r>
                      <a:r>
                        <a:rPr sz="1800" b="1" spc="-10" dirty="0">
                          <a:latin typeface="Malgun Gothic"/>
                          <a:cs typeface="Malgun Gothic"/>
                        </a:rPr>
                        <a:t>유스케이스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035">
                <a:tc rowSpan="3"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프로젝트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UI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작성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935">
                <a:tc rowSpan="3"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프로젝트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코드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35" dirty="0">
                          <a:latin typeface="Malgun Gothic"/>
                          <a:cs typeface="Malgun Gothic"/>
                        </a:rPr>
                        <a:t>작성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5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9395">
                <a:tc rowSpan="3"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병합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dirty="0">
                          <a:latin typeface="Malgun Gothic"/>
                          <a:cs typeface="Malgun Gothic"/>
                        </a:rPr>
                        <a:t>오류</a:t>
                      </a:r>
                      <a:r>
                        <a:rPr sz="1800" b="1" spc="-2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25" dirty="0">
                          <a:latin typeface="Malgun Gothic"/>
                          <a:cs typeface="Malgun Gothic"/>
                        </a:rPr>
                        <a:t>수정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185">
                <a:tc rowSpan="3">
                  <a:txBody>
                    <a:bodyPr/>
                    <a:lstStyle/>
                    <a:p>
                      <a:pPr marL="7594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800" b="1" dirty="0">
                          <a:latin typeface="Malgun Gothic"/>
                          <a:cs typeface="Malgun Gothic"/>
                        </a:rPr>
                        <a:t>발표</a:t>
                      </a:r>
                      <a:r>
                        <a:rPr sz="1800" b="1" spc="-2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b="1" spc="-35" dirty="0">
                          <a:latin typeface="Malgun Gothic"/>
                          <a:cs typeface="Malgun Gothic"/>
                        </a:rPr>
                        <a:t>준비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22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4810" y="6256020"/>
            <a:ext cx="3726929" cy="462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83462" y="5087111"/>
            <a:ext cx="1208519" cy="6553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35863" y="35052"/>
            <a:ext cx="17350105" cy="2760345"/>
            <a:chOff x="435863" y="35052"/>
            <a:chExt cx="17350105" cy="276034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9604" y="35052"/>
              <a:ext cx="3002279" cy="8176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3426" y="829055"/>
              <a:ext cx="6517372" cy="10896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863" y="1841754"/>
              <a:ext cx="17349976" cy="95326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6826" y="3093720"/>
            <a:ext cx="7170406" cy="67185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541502" y="1937004"/>
            <a:ext cx="992123" cy="7376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7148" y="8593073"/>
            <a:ext cx="6692632" cy="100658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364730" y="3659123"/>
            <a:ext cx="6454140" cy="5923280"/>
            <a:chOff x="7364730" y="3659123"/>
            <a:chExt cx="6454140" cy="592328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4208" y="3659123"/>
              <a:ext cx="4534649" cy="5923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4730" y="9035795"/>
              <a:ext cx="1919477" cy="22249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689330" y="2636520"/>
            <a:ext cx="140207" cy="9060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004797" y="7329678"/>
            <a:ext cx="2465057" cy="4625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4409440"/>
            <a:chOff x="0" y="0"/>
            <a:chExt cx="1827657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078" y="3397758"/>
              <a:ext cx="1891283" cy="37337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499604" y="35052"/>
            <a:ext cx="6361430" cy="2087880"/>
            <a:chOff x="7499604" y="35052"/>
            <a:chExt cx="6361430" cy="208788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04" y="35052"/>
              <a:ext cx="3002279" cy="8176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3414" y="829056"/>
              <a:ext cx="6357365" cy="129386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233666" y="3427476"/>
            <a:ext cx="3895090" cy="5072380"/>
            <a:chOff x="7233666" y="3427476"/>
            <a:chExt cx="3895090" cy="507238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8812" y="3452622"/>
              <a:ext cx="3844290" cy="50215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246239" y="3440049"/>
              <a:ext cx="3869690" cy="5046980"/>
            </a:xfrm>
            <a:custGeom>
              <a:avLst/>
              <a:gdLst/>
              <a:ahLst/>
              <a:cxnLst/>
              <a:rect l="l" t="t" r="r" b="b"/>
              <a:pathLst>
                <a:path w="3869690" h="5046980">
                  <a:moveTo>
                    <a:pt x="0" y="0"/>
                  </a:moveTo>
                  <a:lnTo>
                    <a:pt x="3869435" y="0"/>
                  </a:lnTo>
                  <a:lnTo>
                    <a:pt x="3869435" y="5046726"/>
                  </a:lnTo>
                  <a:lnTo>
                    <a:pt x="0" y="5046726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5933" y="5891021"/>
            <a:ext cx="3750551" cy="399059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6789" y="1740420"/>
            <a:ext cx="3749789" cy="398677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20640" y="7854695"/>
            <a:ext cx="1892045" cy="3733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15166" y="3425952"/>
            <a:ext cx="1514842" cy="35966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577066" y="8007095"/>
            <a:ext cx="1841753" cy="36042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736977" y="4444363"/>
            <a:ext cx="5783580" cy="3430270"/>
            <a:chOff x="4736977" y="4444363"/>
            <a:chExt cx="5783580" cy="343027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9163" y="6208013"/>
              <a:ext cx="2730995" cy="44272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63562" y="4575673"/>
              <a:ext cx="2886075" cy="1748789"/>
            </a:xfrm>
            <a:custGeom>
              <a:avLst/>
              <a:gdLst/>
              <a:ahLst/>
              <a:cxnLst/>
              <a:rect l="l" t="t" r="r" b="b"/>
              <a:pathLst>
                <a:path w="2886075" h="1748789">
                  <a:moveTo>
                    <a:pt x="2885465" y="1748599"/>
                  </a:moveTo>
                  <a:lnTo>
                    <a:pt x="0" y="0"/>
                  </a:lnTo>
                </a:path>
              </a:pathLst>
            </a:custGeom>
            <a:ln w="1013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46881" y="4444363"/>
              <a:ext cx="339090" cy="287655"/>
            </a:xfrm>
            <a:custGeom>
              <a:avLst/>
              <a:gdLst/>
              <a:ahLst/>
              <a:cxnLst/>
              <a:rect l="l" t="t" r="r" b="b"/>
              <a:pathLst>
                <a:path w="339089" h="287654">
                  <a:moveTo>
                    <a:pt x="0" y="0"/>
                  </a:moveTo>
                  <a:lnTo>
                    <a:pt x="181216" y="287591"/>
                  </a:lnTo>
                  <a:lnTo>
                    <a:pt x="338797" y="27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69542" y="6510146"/>
              <a:ext cx="2879725" cy="1244600"/>
            </a:xfrm>
            <a:custGeom>
              <a:avLst/>
              <a:gdLst/>
              <a:ahLst/>
              <a:cxnLst/>
              <a:rect l="l" t="t" r="r" b="b"/>
              <a:pathLst>
                <a:path w="2879725" h="1244600">
                  <a:moveTo>
                    <a:pt x="2879102" y="0"/>
                  </a:moveTo>
                  <a:lnTo>
                    <a:pt x="0" y="1244536"/>
                  </a:lnTo>
                </a:path>
              </a:pathLst>
            </a:custGeom>
            <a:ln w="1013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36977" y="7595031"/>
              <a:ext cx="339725" cy="279400"/>
            </a:xfrm>
            <a:custGeom>
              <a:avLst/>
              <a:gdLst/>
              <a:ahLst/>
              <a:cxnLst/>
              <a:rect l="l" t="t" r="r" b="b"/>
              <a:pathLst>
                <a:path w="339725" h="279400">
                  <a:moveTo>
                    <a:pt x="218744" y="0"/>
                  </a:moveTo>
                  <a:lnTo>
                    <a:pt x="0" y="260184"/>
                  </a:lnTo>
                  <a:lnTo>
                    <a:pt x="339394" y="279069"/>
                  </a:lnTo>
                  <a:lnTo>
                    <a:pt x="2187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451586" y="1740407"/>
            <a:ext cx="3769601" cy="396924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451586" y="5910071"/>
            <a:ext cx="3769601" cy="400810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389107" y="4462649"/>
            <a:ext cx="3063240" cy="1901189"/>
            <a:chOff x="10389107" y="4462649"/>
            <a:chExt cx="3063240" cy="1901189"/>
          </a:xfrm>
        </p:grpSpPr>
        <p:sp>
          <p:nvSpPr>
            <p:cNvPr id="31" name="object 31"/>
            <p:cNvSpPr/>
            <p:nvPr/>
          </p:nvSpPr>
          <p:spPr>
            <a:xfrm>
              <a:off x="10439780" y="4595267"/>
              <a:ext cx="2796540" cy="1717675"/>
            </a:xfrm>
            <a:custGeom>
              <a:avLst/>
              <a:gdLst/>
              <a:ahLst/>
              <a:cxnLst/>
              <a:rect l="l" t="t" r="r" b="b"/>
              <a:pathLst>
                <a:path w="2796540" h="1717675">
                  <a:moveTo>
                    <a:pt x="0" y="1717636"/>
                  </a:moveTo>
                  <a:lnTo>
                    <a:pt x="2796120" y="0"/>
                  </a:lnTo>
                </a:path>
              </a:pathLst>
            </a:custGeom>
            <a:ln w="1013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13145" y="4462649"/>
              <a:ext cx="339090" cy="288925"/>
            </a:xfrm>
            <a:custGeom>
              <a:avLst/>
              <a:gdLst/>
              <a:ahLst/>
              <a:cxnLst/>
              <a:rect l="l" t="t" r="r" b="b"/>
              <a:pathLst>
                <a:path w="339090" h="288925">
                  <a:moveTo>
                    <a:pt x="338632" y="0"/>
                  </a:moveTo>
                  <a:lnTo>
                    <a:pt x="0" y="29629"/>
                  </a:lnTo>
                  <a:lnTo>
                    <a:pt x="159156" y="288683"/>
                  </a:lnTo>
                  <a:lnTo>
                    <a:pt x="3386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389107" y="6526530"/>
            <a:ext cx="3063240" cy="1403350"/>
            <a:chOff x="10389107" y="6526530"/>
            <a:chExt cx="3063240" cy="1403350"/>
          </a:xfrm>
        </p:grpSpPr>
        <p:sp>
          <p:nvSpPr>
            <p:cNvPr id="34" name="object 34"/>
            <p:cNvSpPr/>
            <p:nvPr/>
          </p:nvSpPr>
          <p:spPr>
            <a:xfrm>
              <a:off x="10439780" y="6577203"/>
              <a:ext cx="2780665" cy="1234440"/>
            </a:xfrm>
            <a:custGeom>
              <a:avLst/>
              <a:gdLst/>
              <a:ahLst/>
              <a:cxnLst/>
              <a:rect l="l" t="t" r="r" b="b"/>
              <a:pathLst>
                <a:path w="2780665" h="1234440">
                  <a:moveTo>
                    <a:pt x="0" y="0"/>
                  </a:moveTo>
                  <a:lnTo>
                    <a:pt x="2780423" y="1234211"/>
                  </a:lnTo>
                </a:path>
              </a:pathLst>
            </a:custGeom>
            <a:ln w="1013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112213" y="7651900"/>
              <a:ext cx="339725" cy="278130"/>
            </a:xfrm>
            <a:custGeom>
              <a:avLst/>
              <a:gdLst/>
              <a:ahLst/>
              <a:cxnLst/>
              <a:rect l="l" t="t" r="r" b="b"/>
              <a:pathLst>
                <a:path w="339725" h="278129">
                  <a:moveTo>
                    <a:pt x="123367" y="0"/>
                  </a:moveTo>
                  <a:lnTo>
                    <a:pt x="0" y="277888"/>
                  </a:lnTo>
                  <a:lnTo>
                    <a:pt x="339572" y="262305"/>
                  </a:lnTo>
                  <a:lnTo>
                    <a:pt x="12336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8641080"/>
            <a:chOff x="0" y="0"/>
            <a:chExt cx="18276570" cy="8641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677" y="2366010"/>
              <a:ext cx="3568445" cy="57157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5364" y="6950964"/>
              <a:ext cx="327644" cy="16901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9265" y="7819643"/>
              <a:ext cx="512051" cy="5052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04" y="35052"/>
              <a:ext cx="4469891" cy="817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3414" y="829055"/>
              <a:ext cx="3769613" cy="717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212" y="7104126"/>
              <a:ext cx="2596895" cy="4427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60901" y="5423664"/>
              <a:ext cx="1711325" cy="1726564"/>
            </a:xfrm>
            <a:custGeom>
              <a:avLst/>
              <a:gdLst/>
              <a:ahLst/>
              <a:cxnLst/>
              <a:rect l="l" t="t" r="r" b="b"/>
              <a:pathLst>
                <a:path w="1711325" h="1726565">
                  <a:moveTo>
                    <a:pt x="0" y="1726501"/>
                  </a:moveTo>
                  <a:lnTo>
                    <a:pt x="1711007" y="0"/>
                  </a:lnTo>
                </a:path>
              </a:pathLst>
            </a:custGeom>
            <a:ln w="1013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8265" y="5243696"/>
              <a:ext cx="322580" cy="323215"/>
            </a:xfrm>
            <a:custGeom>
              <a:avLst/>
              <a:gdLst/>
              <a:ahLst/>
              <a:cxnLst/>
              <a:rect l="l" t="t" r="r" b="b"/>
              <a:pathLst>
                <a:path w="322579" h="323214">
                  <a:moveTo>
                    <a:pt x="321983" y="0"/>
                  </a:moveTo>
                  <a:lnTo>
                    <a:pt x="0" y="108965"/>
                  </a:lnTo>
                  <a:lnTo>
                    <a:pt x="215963" y="322973"/>
                  </a:lnTo>
                  <a:lnTo>
                    <a:pt x="3219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9517" y="2385060"/>
              <a:ext cx="3568445" cy="571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1188" y="3054096"/>
              <a:ext cx="3729227" cy="2625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4409440"/>
            <a:chOff x="0" y="0"/>
            <a:chExt cx="1827657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26" y="829056"/>
              <a:ext cx="8822423" cy="12938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91" y="1964435"/>
              <a:ext cx="835139" cy="30860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99604" y="35052"/>
            <a:ext cx="6059411" cy="81762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06551" y="2261616"/>
            <a:ext cx="2694940" cy="3629660"/>
            <a:chOff x="606551" y="2261616"/>
            <a:chExt cx="2694940" cy="36296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551" y="2261616"/>
              <a:ext cx="2694431" cy="35722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778" y="5449062"/>
              <a:ext cx="720077" cy="44195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83691" y="6196584"/>
            <a:ext cx="2656840" cy="3881120"/>
            <a:chOff x="583691" y="6196584"/>
            <a:chExt cx="2656840" cy="38811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51" y="6504432"/>
              <a:ext cx="2633459" cy="34922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6805" y="9634728"/>
              <a:ext cx="843533" cy="4427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691" y="6196584"/>
              <a:ext cx="967739" cy="27965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23588" y="2204478"/>
            <a:ext cx="2695193" cy="362939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73006" y="2204478"/>
            <a:ext cx="2695193" cy="362939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01493" y="2261616"/>
            <a:ext cx="2727947" cy="36294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02914" y="6504431"/>
            <a:ext cx="2634221" cy="349223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6391656" y="6227064"/>
            <a:ext cx="2613660" cy="3769995"/>
            <a:chOff x="6391656" y="6227064"/>
            <a:chExt cx="2613660" cy="3769995"/>
          </a:xfrm>
        </p:grpSpPr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20611" y="6523482"/>
              <a:ext cx="2584703" cy="34731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91656" y="6227064"/>
              <a:ext cx="1200911" cy="307847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87361" y="3445764"/>
            <a:ext cx="1664207" cy="30860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311633" y="3438144"/>
            <a:ext cx="2200654" cy="3200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303257" y="6504431"/>
            <a:ext cx="2593084" cy="349681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195809" y="6504432"/>
            <a:ext cx="2625088" cy="350366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050262" y="6504431"/>
            <a:ext cx="2606039" cy="349223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163806" y="6217158"/>
            <a:ext cx="1200911" cy="30860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037308" y="6209550"/>
            <a:ext cx="694942" cy="32002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797557" y="4019930"/>
            <a:ext cx="2526665" cy="1537335"/>
            <a:chOff x="1797557" y="4019930"/>
            <a:chExt cx="2526665" cy="1537335"/>
          </a:xfrm>
        </p:grpSpPr>
        <p:sp>
          <p:nvSpPr>
            <p:cNvPr id="35" name="object 35"/>
            <p:cNvSpPr/>
            <p:nvPr/>
          </p:nvSpPr>
          <p:spPr>
            <a:xfrm>
              <a:off x="1829180" y="4101604"/>
              <a:ext cx="2359660" cy="1423670"/>
            </a:xfrm>
            <a:custGeom>
              <a:avLst/>
              <a:gdLst/>
              <a:ahLst/>
              <a:cxnLst/>
              <a:rect l="l" t="t" r="r" b="b"/>
              <a:pathLst>
                <a:path w="2359660" h="1423670">
                  <a:moveTo>
                    <a:pt x="0" y="1423530"/>
                  </a:moveTo>
                  <a:lnTo>
                    <a:pt x="2359634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12740" y="4019930"/>
              <a:ext cx="212090" cy="179705"/>
            </a:xfrm>
            <a:custGeom>
              <a:avLst/>
              <a:gdLst/>
              <a:ahLst/>
              <a:cxnLst/>
              <a:rect l="l" t="t" r="r" b="b"/>
              <a:pathLst>
                <a:path w="212089" h="179704">
                  <a:moveTo>
                    <a:pt x="211467" y="0"/>
                  </a:moveTo>
                  <a:lnTo>
                    <a:pt x="0" y="16789"/>
                  </a:lnTo>
                  <a:lnTo>
                    <a:pt x="98018" y="179247"/>
                  </a:lnTo>
                  <a:lnTo>
                    <a:pt x="21146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163181" y="4180324"/>
            <a:ext cx="2140585" cy="189865"/>
            <a:chOff x="7163181" y="4180324"/>
            <a:chExt cx="2140585" cy="189865"/>
          </a:xfrm>
        </p:grpSpPr>
        <p:sp>
          <p:nvSpPr>
            <p:cNvPr id="38" name="object 38"/>
            <p:cNvSpPr/>
            <p:nvPr/>
          </p:nvSpPr>
          <p:spPr>
            <a:xfrm>
              <a:off x="7163181" y="4275200"/>
              <a:ext cx="1982470" cy="0"/>
            </a:xfrm>
            <a:custGeom>
              <a:avLst/>
              <a:gdLst/>
              <a:ahLst/>
              <a:cxnLst/>
              <a:rect l="l" t="t" r="r" b="b"/>
              <a:pathLst>
                <a:path w="1982470">
                  <a:moveTo>
                    <a:pt x="0" y="0"/>
                  </a:moveTo>
                  <a:lnTo>
                    <a:pt x="1982152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13699" y="4180324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4">
                  <a:moveTo>
                    <a:pt x="12" y="0"/>
                  </a:moveTo>
                  <a:lnTo>
                    <a:pt x="0" y="189738"/>
                  </a:lnTo>
                  <a:lnTo>
                    <a:pt x="189750" y="9488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456794" y="4180324"/>
            <a:ext cx="2105025" cy="189865"/>
            <a:chOff x="12456794" y="4180324"/>
            <a:chExt cx="2105025" cy="189865"/>
          </a:xfrm>
        </p:grpSpPr>
        <p:sp>
          <p:nvSpPr>
            <p:cNvPr id="41" name="object 41"/>
            <p:cNvSpPr/>
            <p:nvPr/>
          </p:nvSpPr>
          <p:spPr>
            <a:xfrm>
              <a:off x="12456794" y="4275200"/>
              <a:ext cx="1946910" cy="0"/>
            </a:xfrm>
            <a:custGeom>
              <a:avLst/>
              <a:gdLst/>
              <a:ahLst/>
              <a:cxnLst/>
              <a:rect l="l" t="t" r="r" b="b"/>
              <a:pathLst>
                <a:path w="1946909">
                  <a:moveTo>
                    <a:pt x="0" y="0"/>
                  </a:moveTo>
                  <a:lnTo>
                    <a:pt x="1946351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371514" y="4180324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4">
                  <a:moveTo>
                    <a:pt x="12" y="0"/>
                  </a:moveTo>
                  <a:lnTo>
                    <a:pt x="0" y="189738"/>
                  </a:lnTo>
                  <a:lnTo>
                    <a:pt x="189750" y="9488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596895" y="8251321"/>
            <a:ext cx="906780" cy="1497965"/>
            <a:chOff x="2596895" y="8251321"/>
            <a:chExt cx="906780" cy="1497965"/>
          </a:xfrm>
        </p:grpSpPr>
        <p:sp>
          <p:nvSpPr>
            <p:cNvPr id="44" name="object 44"/>
            <p:cNvSpPr/>
            <p:nvPr/>
          </p:nvSpPr>
          <p:spPr>
            <a:xfrm>
              <a:off x="2628518" y="8387098"/>
              <a:ext cx="793750" cy="1330960"/>
            </a:xfrm>
            <a:custGeom>
              <a:avLst/>
              <a:gdLst/>
              <a:ahLst/>
              <a:cxnLst/>
              <a:rect l="l" t="t" r="r" b="b"/>
              <a:pathLst>
                <a:path w="793750" h="1330959">
                  <a:moveTo>
                    <a:pt x="0" y="1330401"/>
                  </a:moveTo>
                  <a:lnTo>
                    <a:pt x="793686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24529" y="8251321"/>
              <a:ext cx="179070" cy="212090"/>
            </a:xfrm>
            <a:custGeom>
              <a:avLst/>
              <a:gdLst/>
              <a:ahLst/>
              <a:cxnLst/>
              <a:rect l="l" t="t" r="r" b="b"/>
              <a:pathLst>
                <a:path w="179070" h="212090">
                  <a:moveTo>
                    <a:pt x="178676" y="0"/>
                  </a:moveTo>
                  <a:lnTo>
                    <a:pt x="0" y="114338"/>
                  </a:lnTo>
                  <a:lnTo>
                    <a:pt x="162953" y="211543"/>
                  </a:lnTo>
                  <a:lnTo>
                    <a:pt x="17867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137147" y="8267694"/>
            <a:ext cx="255270" cy="114300"/>
            <a:chOff x="6137147" y="8267694"/>
            <a:chExt cx="255270" cy="114300"/>
          </a:xfrm>
        </p:grpSpPr>
        <p:sp>
          <p:nvSpPr>
            <p:cNvPr id="47" name="object 47"/>
            <p:cNvSpPr/>
            <p:nvPr/>
          </p:nvSpPr>
          <p:spPr>
            <a:xfrm>
              <a:off x="6137147" y="8324849"/>
              <a:ext cx="160020" cy="0"/>
            </a:xfrm>
            <a:custGeom>
              <a:avLst/>
              <a:gdLst/>
              <a:ahLst/>
              <a:cxnLst/>
              <a:rect l="l" t="t" r="r" b="b"/>
              <a:pathLst>
                <a:path w="160020">
                  <a:moveTo>
                    <a:pt x="0" y="0"/>
                  </a:moveTo>
                  <a:lnTo>
                    <a:pt x="159588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77692" y="82676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9019793" y="8267694"/>
            <a:ext cx="255270" cy="114300"/>
            <a:chOff x="9019793" y="8267694"/>
            <a:chExt cx="255270" cy="114300"/>
          </a:xfrm>
        </p:grpSpPr>
        <p:sp>
          <p:nvSpPr>
            <p:cNvPr id="50" name="object 50"/>
            <p:cNvSpPr/>
            <p:nvPr/>
          </p:nvSpPr>
          <p:spPr>
            <a:xfrm>
              <a:off x="9019793" y="8324849"/>
              <a:ext cx="160020" cy="0"/>
            </a:xfrm>
            <a:custGeom>
              <a:avLst/>
              <a:gdLst/>
              <a:ahLst/>
              <a:cxnLst/>
              <a:rect l="l" t="t" r="r" b="b"/>
              <a:pathLst>
                <a:path w="160020">
                  <a:moveTo>
                    <a:pt x="0" y="0"/>
                  </a:moveTo>
                  <a:lnTo>
                    <a:pt x="159588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60339" y="82676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1908535" y="8267694"/>
            <a:ext cx="255270" cy="114300"/>
            <a:chOff x="11908535" y="8267694"/>
            <a:chExt cx="255270" cy="114300"/>
          </a:xfrm>
        </p:grpSpPr>
        <p:sp>
          <p:nvSpPr>
            <p:cNvPr id="53" name="object 53"/>
            <p:cNvSpPr/>
            <p:nvPr/>
          </p:nvSpPr>
          <p:spPr>
            <a:xfrm>
              <a:off x="11908535" y="8324849"/>
              <a:ext cx="160020" cy="0"/>
            </a:xfrm>
            <a:custGeom>
              <a:avLst/>
              <a:gdLst/>
              <a:ahLst/>
              <a:cxnLst/>
              <a:rect l="l" t="t" r="r" b="b"/>
              <a:pathLst>
                <a:path w="160020">
                  <a:moveTo>
                    <a:pt x="0" y="0"/>
                  </a:moveTo>
                  <a:lnTo>
                    <a:pt x="159588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049080" y="82676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4820900" y="8267694"/>
            <a:ext cx="255270" cy="114300"/>
            <a:chOff x="14820900" y="8267694"/>
            <a:chExt cx="255270" cy="114300"/>
          </a:xfrm>
        </p:grpSpPr>
        <p:sp>
          <p:nvSpPr>
            <p:cNvPr id="56" name="object 56"/>
            <p:cNvSpPr/>
            <p:nvPr/>
          </p:nvSpPr>
          <p:spPr>
            <a:xfrm>
              <a:off x="14820900" y="8324849"/>
              <a:ext cx="160020" cy="0"/>
            </a:xfrm>
            <a:custGeom>
              <a:avLst/>
              <a:gdLst/>
              <a:ahLst/>
              <a:cxnLst/>
              <a:rect l="l" t="t" r="r" b="b"/>
              <a:pathLst>
                <a:path w="160019">
                  <a:moveTo>
                    <a:pt x="0" y="0"/>
                  </a:moveTo>
                  <a:lnTo>
                    <a:pt x="159588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961444" y="82676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5363" y="1991867"/>
            <a:ext cx="17439640" cy="7120255"/>
            <a:chOff x="245363" y="1991867"/>
            <a:chExt cx="17439640" cy="71202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363" y="3063239"/>
              <a:ext cx="3408425" cy="44089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596" y="6049530"/>
              <a:ext cx="2173972" cy="5768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5166" y="3012185"/>
              <a:ext cx="3160775" cy="45476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4508" y="3063239"/>
              <a:ext cx="3022091" cy="44089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8030" y="3056762"/>
              <a:ext cx="3035300" cy="4422140"/>
            </a:xfrm>
            <a:custGeom>
              <a:avLst/>
              <a:gdLst/>
              <a:ahLst/>
              <a:cxnLst/>
              <a:rect l="l" t="t" r="r" b="b"/>
              <a:pathLst>
                <a:path w="3035300" h="4422140">
                  <a:moveTo>
                    <a:pt x="0" y="0"/>
                  </a:moveTo>
                  <a:lnTo>
                    <a:pt x="3035046" y="0"/>
                  </a:lnTo>
                  <a:lnTo>
                    <a:pt x="3035046" y="4421886"/>
                  </a:lnTo>
                  <a:lnTo>
                    <a:pt x="0" y="4421886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81146" y="5234881"/>
              <a:ext cx="1185545" cy="1104265"/>
            </a:xfrm>
            <a:custGeom>
              <a:avLst/>
              <a:gdLst/>
              <a:ahLst/>
              <a:cxnLst/>
              <a:rect l="l" t="t" r="r" b="b"/>
              <a:pathLst>
                <a:path w="1185545" h="1104264">
                  <a:moveTo>
                    <a:pt x="0" y="1103972"/>
                  </a:moveTo>
                  <a:lnTo>
                    <a:pt x="1185367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8717" y="5127114"/>
              <a:ext cx="203835" cy="198755"/>
            </a:xfrm>
            <a:custGeom>
              <a:avLst/>
              <a:gdLst/>
              <a:ahLst/>
              <a:cxnLst/>
              <a:rect l="l" t="t" r="r" b="b"/>
              <a:pathLst>
                <a:path w="203835" h="198754">
                  <a:moveTo>
                    <a:pt x="203504" y="0"/>
                  </a:moveTo>
                  <a:lnTo>
                    <a:pt x="0" y="59905"/>
                  </a:lnTo>
                  <a:lnTo>
                    <a:pt x="129324" y="198742"/>
                  </a:lnTo>
                  <a:lnTo>
                    <a:pt x="2035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8153" y="5332858"/>
              <a:ext cx="694055" cy="3810"/>
            </a:xfrm>
            <a:custGeom>
              <a:avLst/>
              <a:gdLst/>
              <a:ahLst/>
              <a:cxnLst/>
              <a:rect l="l" t="t" r="r" b="b"/>
              <a:pathLst>
                <a:path w="694054" h="3810">
                  <a:moveTo>
                    <a:pt x="0" y="3352"/>
                  </a:moveTo>
                  <a:lnTo>
                    <a:pt x="69394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0920" y="1991867"/>
              <a:ext cx="10323563" cy="609142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20001" y="5238149"/>
              <a:ext cx="190500" cy="189865"/>
            </a:xfrm>
            <a:custGeom>
              <a:avLst/>
              <a:gdLst/>
              <a:ahLst/>
              <a:cxnLst/>
              <a:rect l="l" t="t" r="r" b="b"/>
              <a:pathLst>
                <a:path w="190500" h="189864">
                  <a:moveTo>
                    <a:pt x="0" y="0"/>
                  </a:moveTo>
                  <a:lnTo>
                    <a:pt x="927" y="189737"/>
                  </a:lnTo>
                  <a:lnTo>
                    <a:pt x="190195" y="93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3599" y="8071878"/>
              <a:ext cx="4352531" cy="10401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01413" y="8595360"/>
              <a:ext cx="1835645" cy="5166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037437" y="8848724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>
                  <a:moveTo>
                    <a:pt x="0" y="0"/>
                  </a:moveTo>
                  <a:lnTo>
                    <a:pt x="558546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64354" y="8753848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2" y="0"/>
                  </a:moveTo>
                  <a:lnTo>
                    <a:pt x="0" y="189737"/>
                  </a:lnTo>
                  <a:lnTo>
                    <a:pt x="189750" y="9488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950148" y="362505"/>
            <a:ext cx="8046084" cy="138747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490"/>
              </a:spcBef>
            </a:pPr>
            <a:r>
              <a:rPr spc="-20" dirty="0">
                <a:latin typeface="Malgun Gothic"/>
                <a:cs typeface="Malgun Gothic"/>
              </a:rPr>
              <a:t>회원가입</a:t>
            </a:r>
          </a:p>
          <a:p>
            <a:pPr marL="12700" marR="5080" indent="-635">
              <a:lnSpc>
                <a:spcPct val="100000"/>
              </a:lnSpc>
              <a:spcBef>
                <a:spcPts val="695"/>
              </a:spcBef>
            </a:pPr>
            <a:r>
              <a:rPr sz="1800" b="0" dirty="0">
                <a:latin typeface="Malgun Gothic"/>
                <a:cs typeface="Malgun Gothic"/>
              </a:rPr>
              <a:t>사용자는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이름</a:t>
            </a:r>
            <a:r>
              <a:rPr sz="1800" b="0" dirty="0">
                <a:latin typeface="Calibri"/>
                <a:cs typeface="Calibri"/>
              </a:rPr>
              <a:t>,</a:t>
            </a:r>
            <a:r>
              <a:rPr sz="1800" b="0" spc="5" dirty="0">
                <a:latin typeface="Calibri"/>
                <a:cs typeface="Calibri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아이디</a:t>
            </a:r>
            <a:r>
              <a:rPr sz="1800" b="0" dirty="0">
                <a:latin typeface="Calibri"/>
                <a:cs typeface="Calibri"/>
              </a:rPr>
              <a:t>, </a:t>
            </a:r>
            <a:r>
              <a:rPr sz="1800" b="0" dirty="0">
                <a:latin typeface="Malgun Gothic"/>
                <a:cs typeface="Malgun Gothic"/>
              </a:rPr>
              <a:t>비밀번호</a:t>
            </a:r>
            <a:r>
              <a:rPr sz="1800" b="0" dirty="0">
                <a:latin typeface="Calibri"/>
                <a:cs typeface="Calibri"/>
              </a:rPr>
              <a:t>,</a:t>
            </a:r>
            <a:r>
              <a:rPr sz="1800" b="0" spc="5" dirty="0">
                <a:latin typeface="Calibri"/>
                <a:cs typeface="Calibri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휴대폰번호</a:t>
            </a:r>
            <a:r>
              <a:rPr sz="1800" b="0" dirty="0">
                <a:latin typeface="Calibri"/>
                <a:cs typeface="Calibri"/>
              </a:rPr>
              <a:t>,</a:t>
            </a:r>
            <a:r>
              <a:rPr sz="1800" b="0" spc="5" dirty="0">
                <a:latin typeface="Calibri"/>
                <a:cs typeface="Calibri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생년월일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정보를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필수로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10" dirty="0">
                <a:latin typeface="Malgun Gothic"/>
                <a:cs typeface="Malgun Gothic"/>
              </a:rPr>
              <a:t>입력하고</a:t>
            </a:r>
            <a:r>
              <a:rPr sz="1800" b="0" spc="-10" dirty="0">
                <a:latin typeface="Calibri"/>
                <a:cs typeface="Calibri"/>
              </a:rPr>
              <a:t>, </a:t>
            </a:r>
            <a:r>
              <a:rPr sz="1800" b="0" dirty="0">
                <a:latin typeface="Malgun Gothic"/>
                <a:cs typeface="Malgun Gothic"/>
              </a:rPr>
              <a:t>이메일과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주소는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추가로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입력하여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가입이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10" dirty="0">
                <a:latin typeface="Malgun Gothic"/>
                <a:cs typeface="Malgun Gothic"/>
              </a:rPr>
              <a:t>가능하다</a:t>
            </a:r>
            <a:r>
              <a:rPr sz="1800" b="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5658" y="2649728"/>
            <a:ext cx="246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간단한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이용약관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동의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8877" y="2649728"/>
            <a:ext cx="2697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로그인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화면에서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선택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857822" y="872732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algun Gothic"/>
                <a:cs typeface="Malgun Gothic"/>
              </a:rPr>
              <a:t>가입완료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4969" y="0"/>
            <a:ext cx="5190743" cy="89466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8090" y="941069"/>
            <a:ext cx="8219681" cy="114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6638" y="1629156"/>
            <a:ext cx="6441185" cy="1229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2875" y="795528"/>
            <a:ext cx="2527553" cy="3291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3167" y="3662934"/>
            <a:ext cx="653033" cy="838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51095" y="3467100"/>
            <a:ext cx="436625" cy="5585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3167" y="4698491"/>
            <a:ext cx="653031" cy="845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51095" y="4505706"/>
            <a:ext cx="436625" cy="5554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3167" y="5769102"/>
            <a:ext cx="653031" cy="845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151095" y="5576316"/>
            <a:ext cx="436625" cy="558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3167" y="6878573"/>
            <a:ext cx="653031" cy="845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51095" y="6685788"/>
            <a:ext cx="436625" cy="55854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856208" y="3553206"/>
            <a:ext cx="797050" cy="3467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856208" y="4589526"/>
            <a:ext cx="1120127" cy="3535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730479" y="5661659"/>
            <a:ext cx="1783078" cy="3352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643610" y="6759702"/>
            <a:ext cx="2292083" cy="3535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22597" y="9549383"/>
            <a:ext cx="3489185" cy="4831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4330446"/>
            <a:ext cx="3768089" cy="59550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0"/>
            <a:ext cx="18272760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88902" y="354316"/>
            <a:ext cx="8107680" cy="139509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525"/>
              </a:spcBef>
            </a:pPr>
            <a:r>
              <a:rPr dirty="0"/>
              <a:t>CLOTHES</a:t>
            </a:r>
            <a:r>
              <a:rPr spc="-13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dirty="0">
                <a:latin typeface="Malgun Gothic"/>
                <a:cs typeface="Malgun Gothic"/>
              </a:rPr>
              <a:t>옷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spc="-25" dirty="0">
                <a:latin typeface="Malgun Gothic"/>
                <a:cs typeface="Malgun Gothic"/>
              </a:rPr>
              <a:t>페이지</a:t>
            </a:r>
          </a:p>
          <a:p>
            <a:pPr marL="12700" marR="5080" indent="-635">
              <a:lnSpc>
                <a:spcPct val="100000"/>
              </a:lnSpc>
              <a:spcBef>
                <a:spcPts val="715"/>
              </a:spcBef>
            </a:pPr>
            <a:r>
              <a:rPr sz="1800" b="0" dirty="0">
                <a:latin typeface="Malgun Gothic"/>
                <a:cs typeface="Malgun Gothic"/>
              </a:rPr>
              <a:t>네비바에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있는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spc="-10" dirty="0">
                <a:latin typeface="Calibri"/>
                <a:cs typeface="Calibri"/>
              </a:rPr>
              <a:t>Clothes</a:t>
            </a:r>
            <a:r>
              <a:rPr sz="1800" b="0" spc="-10" dirty="0">
                <a:latin typeface="Malgun Gothic"/>
                <a:cs typeface="Malgun Gothic"/>
              </a:rPr>
              <a:t>는</a:t>
            </a:r>
            <a:r>
              <a:rPr sz="1800" b="0" spc="-204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드롭다운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메뉴로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구성되어</a:t>
            </a:r>
            <a:r>
              <a:rPr sz="1800" b="0" spc="-21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있고</a:t>
            </a:r>
            <a:r>
              <a:rPr sz="1800" b="0" dirty="0">
                <a:latin typeface="Calibri"/>
                <a:cs typeface="Calibri"/>
              </a:rPr>
              <a:t>,</a:t>
            </a:r>
            <a:r>
              <a:rPr sz="1800" b="0" spc="10" dirty="0">
                <a:latin typeface="Calibri"/>
                <a:cs typeface="Calibri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카테고리별로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선택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가능 </a:t>
            </a:r>
            <a:r>
              <a:rPr sz="1800" b="0" dirty="0">
                <a:latin typeface="Malgun Gothic"/>
                <a:cs typeface="Malgun Gothic"/>
              </a:rPr>
              <a:t>랭킹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캐러셀은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전체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옷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중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매출량이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높은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순서대로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Calibri"/>
                <a:cs typeface="Calibri"/>
              </a:rPr>
              <a:t>8</a:t>
            </a:r>
            <a:r>
              <a:rPr sz="1800" b="0" dirty="0">
                <a:latin typeface="Malgun Gothic"/>
                <a:cs typeface="Malgun Gothic"/>
              </a:rPr>
              <a:t>위까지의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순위를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0" dirty="0">
                <a:latin typeface="Malgun Gothic"/>
                <a:cs typeface="Malgun Gothic"/>
              </a:rPr>
              <a:t>보여줌</a:t>
            </a:r>
            <a:r>
              <a:rPr sz="1800" b="0" spc="-2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9041" y="8924179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버튼을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누르면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페이지의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위로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027" y="4968240"/>
            <a:ext cx="7266444" cy="405460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88226" y="2019300"/>
            <a:ext cx="11470640" cy="2672080"/>
            <a:chOff x="188226" y="2019300"/>
            <a:chExt cx="11470640" cy="267208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26" y="2019300"/>
              <a:ext cx="11470373" cy="1971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2810" y="2108466"/>
              <a:ext cx="1251203" cy="4366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87976" y="3086480"/>
              <a:ext cx="5594985" cy="1521460"/>
            </a:xfrm>
            <a:custGeom>
              <a:avLst/>
              <a:gdLst/>
              <a:ahLst/>
              <a:cxnLst/>
              <a:rect l="l" t="t" r="r" b="b"/>
              <a:pathLst>
                <a:path w="5594984" h="1521460">
                  <a:moveTo>
                    <a:pt x="0" y="0"/>
                  </a:moveTo>
                  <a:lnTo>
                    <a:pt x="5594718" y="152104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27296" y="4507678"/>
              <a:ext cx="208279" cy="183515"/>
            </a:xfrm>
            <a:custGeom>
              <a:avLst/>
              <a:gdLst/>
              <a:ahLst/>
              <a:cxnLst/>
              <a:rect l="l" t="t" r="r" b="b"/>
              <a:pathLst>
                <a:path w="208279" h="183514">
                  <a:moveTo>
                    <a:pt x="49783" y="0"/>
                  </a:moveTo>
                  <a:lnTo>
                    <a:pt x="0" y="183095"/>
                  </a:lnTo>
                  <a:lnTo>
                    <a:pt x="207975" y="141325"/>
                  </a:lnTo>
                  <a:lnTo>
                    <a:pt x="497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3225" y="4419906"/>
            <a:ext cx="2703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상품을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해당 </a:t>
            </a:r>
            <a:r>
              <a:rPr sz="1800" dirty="0">
                <a:latin typeface="Malgun Gothic"/>
                <a:cs typeface="Malgun Gothic"/>
              </a:rPr>
              <a:t>상품의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상세페이지로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87297" y="4878944"/>
            <a:ext cx="8710295" cy="4030979"/>
            <a:chOff x="8587297" y="4878944"/>
            <a:chExt cx="8710295" cy="403097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7297" y="4878944"/>
              <a:ext cx="8710089" cy="37571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774591" y="8641461"/>
              <a:ext cx="218440" cy="171450"/>
            </a:xfrm>
            <a:custGeom>
              <a:avLst/>
              <a:gdLst/>
              <a:ahLst/>
              <a:cxnLst/>
              <a:rect l="l" t="t" r="r" b="b"/>
              <a:pathLst>
                <a:path w="218440" h="171450">
                  <a:moveTo>
                    <a:pt x="218389" y="0"/>
                  </a:moveTo>
                  <a:lnTo>
                    <a:pt x="0" y="170916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50075" y="8718171"/>
              <a:ext cx="208279" cy="191770"/>
            </a:xfrm>
            <a:custGeom>
              <a:avLst/>
              <a:gdLst/>
              <a:ahLst/>
              <a:cxnLst/>
              <a:rect l="l" t="t" r="r" b="b"/>
              <a:pathLst>
                <a:path w="208280" h="191770">
                  <a:moveTo>
                    <a:pt x="90944" y="0"/>
                  </a:moveTo>
                  <a:lnTo>
                    <a:pt x="0" y="191655"/>
                  </a:lnTo>
                  <a:lnTo>
                    <a:pt x="207886" y="149415"/>
                  </a:lnTo>
                  <a:lnTo>
                    <a:pt x="909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" y="0"/>
            <a:ext cx="18285712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86188" y="325914"/>
            <a:ext cx="5034280" cy="114998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>
                <a:latin typeface="Malgun Gothic"/>
                <a:cs typeface="Malgun Gothic"/>
              </a:rPr>
              <a:t>옷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dirty="0">
                <a:latin typeface="Malgun Gothic"/>
                <a:cs typeface="Malgun Gothic"/>
              </a:rPr>
              <a:t>상세</a:t>
            </a:r>
            <a:r>
              <a:rPr spc="-450" dirty="0">
                <a:latin typeface="Malgun Gothic"/>
                <a:cs typeface="Malgun Gothic"/>
              </a:rPr>
              <a:t> </a:t>
            </a:r>
            <a:r>
              <a:rPr spc="-25" dirty="0">
                <a:latin typeface="Malgun Gothic"/>
                <a:cs typeface="Malgun Gothic"/>
              </a:rPr>
              <a:t>페이지</a:t>
            </a: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0" dirty="0">
                <a:latin typeface="Malgun Gothic"/>
                <a:cs typeface="Malgun Gothic"/>
              </a:rPr>
              <a:t>상품을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클릭하면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해당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상품의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상세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페이지로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이동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430" y="1883864"/>
            <a:ext cx="5703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상품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사진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가격을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보여주고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수량을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체크할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있음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600" y="2266188"/>
            <a:ext cx="7716520" cy="5309870"/>
            <a:chOff x="228600" y="2266188"/>
            <a:chExt cx="7716520" cy="530987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2266188"/>
              <a:ext cx="7716011" cy="53096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5567" y="6936485"/>
              <a:ext cx="2821686" cy="608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5224" y="5526024"/>
              <a:ext cx="2282177" cy="5135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27445" y="6185534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90">
                  <a:moveTo>
                    <a:pt x="0" y="0"/>
                  </a:moveTo>
                  <a:lnTo>
                    <a:pt x="0" y="54168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2584" y="6695578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5">
                  <a:moveTo>
                    <a:pt x="189737" y="12"/>
                  </a:moveTo>
                  <a:lnTo>
                    <a:pt x="0" y="0"/>
                  </a:lnTo>
                  <a:lnTo>
                    <a:pt x="94856" y="189750"/>
                  </a:lnTo>
                  <a:lnTo>
                    <a:pt x="189737" y="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42652" y="7776229"/>
            <a:ext cx="3264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로그인을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하면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보임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8976" y="8523731"/>
            <a:ext cx="4216300" cy="40233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93139" y="9134490"/>
            <a:ext cx="3545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클릭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하면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지점으로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이동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가능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84642" y="2232660"/>
            <a:ext cx="3778757" cy="747902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288821" y="1809242"/>
            <a:ext cx="1075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Detail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78283" y="3272028"/>
            <a:ext cx="5915393" cy="44058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423140" y="2801053"/>
            <a:ext cx="981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Brand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info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4409440"/>
            <a:chOff x="0" y="0"/>
            <a:chExt cx="1827657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1940" y="119580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latin typeface="Malgun Gothic"/>
                <a:cs typeface="Malgun Gothic"/>
              </a:rPr>
              <a:t>리뷰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7019" y="847122"/>
            <a:ext cx="3545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상품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구매이력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존재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시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작성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Calibri"/>
              <a:buChar char="-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리뷰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건수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관리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sz="1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리뷰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평점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관리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104" y="2412492"/>
            <a:ext cx="18218150" cy="7468870"/>
            <a:chOff x="70104" y="2412492"/>
            <a:chExt cx="18218150" cy="74688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" y="2412492"/>
              <a:ext cx="5527547" cy="16603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1501" y="2412492"/>
              <a:ext cx="5533643" cy="166038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3493" y="3619881"/>
              <a:ext cx="1923414" cy="318135"/>
            </a:xfrm>
            <a:custGeom>
              <a:avLst/>
              <a:gdLst/>
              <a:ahLst/>
              <a:cxnLst/>
              <a:rect l="l" t="t" r="r" b="b"/>
              <a:pathLst>
                <a:path w="1923414" h="318135">
                  <a:moveTo>
                    <a:pt x="0" y="158876"/>
                  </a:moveTo>
                  <a:lnTo>
                    <a:pt x="25397" y="122448"/>
                  </a:lnTo>
                  <a:lnTo>
                    <a:pt x="68767" y="99763"/>
                  </a:lnTo>
                  <a:lnTo>
                    <a:pt x="131292" y="78689"/>
                  </a:lnTo>
                  <a:lnTo>
                    <a:pt x="169203" y="68844"/>
                  </a:lnTo>
                  <a:lnTo>
                    <a:pt x="211262" y="59507"/>
                  </a:lnTo>
                  <a:lnTo>
                    <a:pt x="257254" y="50715"/>
                  </a:lnTo>
                  <a:lnTo>
                    <a:pt x="306966" y="42502"/>
                  </a:lnTo>
                  <a:lnTo>
                    <a:pt x="360184" y="34903"/>
                  </a:lnTo>
                  <a:lnTo>
                    <a:pt x="416695" y="27955"/>
                  </a:lnTo>
                  <a:lnTo>
                    <a:pt x="476283" y="21691"/>
                  </a:lnTo>
                  <a:lnTo>
                    <a:pt x="538737" y="16148"/>
                  </a:lnTo>
                  <a:lnTo>
                    <a:pt x="603841" y="11361"/>
                  </a:lnTo>
                  <a:lnTo>
                    <a:pt x="671383" y="7365"/>
                  </a:lnTo>
                  <a:lnTo>
                    <a:pt x="741147" y="4196"/>
                  </a:lnTo>
                  <a:lnTo>
                    <a:pt x="812922" y="1888"/>
                  </a:lnTo>
                  <a:lnTo>
                    <a:pt x="886492" y="478"/>
                  </a:lnTo>
                  <a:lnTo>
                    <a:pt x="961644" y="0"/>
                  </a:lnTo>
                  <a:lnTo>
                    <a:pt x="1036795" y="478"/>
                  </a:lnTo>
                  <a:lnTo>
                    <a:pt x="1110365" y="1888"/>
                  </a:lnTo>
                  <a:lnTo>
                    <a:pt x="1182140" y="4196"/>
                  </a:lnTo>
                  <a:lnTo>
                    <a:pt x="1251904" y="7365"/>
                  </a:lnTo>
                  <a:lnTo>
                    <a:pt x="1319446" y="11361"/>
                  </a:lnTo>
                  <a:lnTo>
                    <a:pt x="1384550" y="16148"/>
                  </a:lnTo>
                  <a:lnTo>
                    <a:pt x="1447004" y="21691"/>
                  </a:lnTo>
                  <a:lnTo>
                    <a:pt x="1506592" y="27955"/>
                  </a:lnTo>
                  <a:lnTo>
                    <a:pt x="1563103" y="34903"/>
                  </a:lnTo>
                  <a:lnTo>
                    <a:pt x="1616321" y="42502"/>
                  </a:lnTo>
                  <a:lnTo>
                    <a:pt x="1666033" y="50715"/>
                  </a:lnTo>
                  <a:lnTo>
                    <a:pt x="1712025" y="59507"/>
                  </a:lnTo>
                  <a:lnTo>
                    <a:pt x="1754084" y="68844"/>
                  </a:lnTo>
                  <a:lnTo>
                    <a:pt x="1791995" y="78689"/>
                  </a:lnTo>
                  <a:lnTo>
                    <a:pt x="1854520" y="99763"/>
                  </a:lnTo>
                  <a:lnTo>
                    <a:pt x="1897890" y="122448"/>
                  </a:lnTo>
                  <a:lnTo>
                    <a:pt x="1923288" y="158876"/>
                  </a:lnTo>
                  <a:lnTo>
                    <a:pt x="1920394" y="171293"/>
                  </a:lnTo>
                  <a:lnTo>
                    <a:pt x="1878706" y="206831"/>
                  </a:lnTo>
                  <a:lnTo>
                    <a:pt x="1825545" y="228746"/>
                  </a:lnTo>
                  <a:lnTo>
                    <a:pt x="1754084" y="248909"/>
                  </a:lnTo>
                  <a:lnTo>
                    <a:pt x="1712025" y="258246"/>
                  </a:lnTo>
                  <a:lnTo>
                    <a:pt x="1666033" y="267038"/>
                  </a:lnTo>
                  <a:lnTo>
                    <a:pt x="1616321" y="275251"/>
                  </a:lnTo>
                  <a:lnTo>
                    <a:pt x="1563103" y="282850"/>
                  </a:lnTo>
                  <a:lnTo>
                    <a:pt x="1506592" y="289798"/>
                  </a:lnTo>
                  <a:lnTo>
                    <a:pt x="1447004" y="296062"/>
                  </a:lnTo>
                  <a:lnTo>
                    <a:pt x="1384550" y="301605"/>
                  </a:lnTo>
                  <a:lnTo>
                    <a:pt x="1319446" y="306392"/>
                  </a:lnTo>
                  <a:lnTo>
                    <a:pt x="1251904" y="310388"/>
                  </a:lnTo>
                  <a:lnTo>
                    <a:pt x="1182140" y="313557"/>
                  </a:lnTo>
                  <a:lnTo>
                    <a:pt x="1110365" y="315865"/>
                  </a:lnTo>
                  <a:lnTo>
                    <a:pt x="1036795" y="317275"/>
                  </a:lnTo>
                  <a:lnTo>
                    <a:pt x="961644" y="317753"/>
                  </a:lnTo>
                  <a:lnTo>
                    <a:pt x="886492" y="317275"/>
                  </a:lnTo>
                  <a:lnTo>
                    <a:pt x="812922" y="315865"/>
                  </a:lnTo>
                  <a:lnTo>
                    <a:pt x="741147" y="313557"/>
                  </a:lnTo>
                  <a:lnTo>
                    <a:pt x="671383" y="310388"/>
                  </a:lnTo>
                  <a:lnTo>
                    <a:pt x="603841" y="306392"/>
                  </a:lnTo>
                  <a:lnTo>
                    <a:pt x="538737" y="301605"/>
                  </a:lnTo>
                  <a:lnTo>
                    <a:pt x="476283" y="296062"/>
                  </a:lnTo>
                  <a:lnTo>
                    <a:pt x="416695" y="289798"/>
                  </a:lnTo>
                  <a:lnTo>
                    <a:pt x="360184" y="282850"/>
                  </a:lnTo>
                  <a:lnTo>
                    <a:pt x="306966" y="275251"/>
                  </a:lnTo>
                  <a:lnTo>
                    <a:pt x="257254" y="267038"/>
                  </a:lnTo>
                  <a:lnTo>
                    <a:pt x="211262" y="258246"/>
                  </a:lnTo>
                  <a:lnTo>
                    <a:pt x="169203" y="248909"/>
                  </a:lnTo>
                  <a:lnTo>
                    <a:pt x="131292" y="239064"/>
                  </a:lnTo>
                  <a:lnTo>
                    <a:pt x="68767" y="217990"/>
                  </a:lnTo>
                  <a:lnTo>
                    <a:pt x="25397" y="195305"/>
                  </a:lnTo>
                  <a:lnTo>
                    <a:pt x="0" y="158876"/>
                  </a:lnTo>
                  <a:close/>
                </a:path>
              </a:pathLst>
            </a:custGeom>
            <a:ln w="25146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5251" y="3638550"/>
              <a:ext cx="5226557" cy="3124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86400" y="3771900"/>
              <a:ext cx="4933950" cy="0"/>
            </a:xfrm>
            <a:custGeom>
              <a:avLst/>
              <a:gdLst/>
              <a:ahLst/>
              <a:cxnLst/>
              <a:rect l="l" t="t" r="r" b="b"/>
              <a:pathLst>
                <a:path w="4933950">
                  <a:moveTo>
                    <a:pt x="0" y="0"/>
                  </a:moveTo>
                  <a:lnTo>
                    <a:pt x="4933950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01302" y="37147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44581" y="3613023"/>
              <a:ext cx="711200" cy="318770"/>
            </a:xfrm>
            <a:custGeom>
              <a:avLst/>
              <a:gdLst/>
              <a:ahLst/>
              <a:cxnLst/>
              <a:rect l="l" t="t" r="r" b="b"/>
              <a:pathLst>
                <a:path w="711200" h="318770">
                  <a:moveTo>
                    <a:pt x="0" y="0"/>
                  </a:moveTo>
                  <a:lnTo>
                    <a:pt x="710946" y="0"/>
                  </a:lnTo>
                  <a:lnTo>
                    <a:pt x="710946" y="318515"/>
                  </a:lnTo>
                  <a:lnTo>
                    <a:pt x="0" y="318515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4318" y="4389120"/>
              <a:ext cx="5772149" cy="54917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8710" y="4369308"/>
              <a:ext cx="5749289" cy="55115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8553" y="2035784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로그인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60" dirty="0">
                <a:latin typeface="Malgun Gothic"/>
                <a:cs typeface="Malgun Gothic"/>
              </a:rPr>
              <a:t>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00484" y="1995322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로그인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60" dirty="0">
                <a:latin typeface="Malgun Gothic"/>
                <a:cs typeface="Malgun Gothic"/>
              </a:rPr>
              <a:t>후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8797" y="4479035"/>
            <a:ext cx="5868161" cy="540180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67427" y="4185089"/>
            <a:ext cx="1291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리뷰작성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모달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6959" y="4072376"/>
            <a:ext cx="17900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내용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입력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비었을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17392" y="4061999"/>
            <a:ext cx="15405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구매이력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없을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9694" rIns="0" bIns="0" rtlCol="0">
            <a:spAutoFit/>
          </a:bodyPr>
          <a:lstStyle/>
          <a:p>
            <a:pPr marL="7210425">
              <a:lnSpc>
                <a:spcPct val="100000"/>
              </a:lnSpc>
              <a:spcBef>
                <a:spcPts val="1680"/>
              </a:spcBef>
            </a:pPr>
            <a:r>
              <a:rPr dirty="0"/>
              <a:t>CS</a:t>
            </a:r>
            <a:r>
              <a:rPr spc="-1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>
                <a:latin typeface="Malgun Gothic"/>
                <a:cs typeface="Malgun Gothic"/>
              </a:rPr>
              <a:t>대표적인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spc="-25" dirty="0"/>
              <a:t>Q&amp;A</a:t>
            </a:r>
          </a:p>
          <a:p>
            <a:pPr marL="7273925">
              <a:lnSpc>
                <a:spcPct val="100000"/>
              </a:lnSpc>
              <a:spcBef>
                <a:spcPts val="790"/>
              </a:spcBef>
            </a:pPr>
            <a:r>
              <a:rPr sz="1800" b="0" dirty="0">
                <a:latin typeface="Malgun Gothic"/>
                <a:cs typeface="Malgun Gothic"/>
              </a:rPr>
              <a:t>네비바의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10" dirty="0">
                <a:latin typeface="Calibri"/>
                <a:cs typeface="Calibri"/>
              </a:rPr>
              <a:t>CS</a:t>
            </a:r>
            <a:r>
              <a:rPr sz="1800" b="0" spc="-10" dirty="0">
                <a:latin typeface="Malgun Gothic"/>
                <a:cs typeface="Malgun Gothic"/>
              </a:rPr>
              <a:t>를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선택하면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자주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찾는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질문과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Calibri"/>
                <a:cs typeface="Calibri"/>
              </a:rPr>
              <a:t>1:1</a:t>
            </a:r>
            <a:r>
              <a:rPr sz="1800" b="0" spc="15" dirty="0">
                <a:latin typeface="Calibri"/>
                <a:cs typeface="Calibri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문의를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작성할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수</a:t>
            </a:r>
            <a:r>
              <a:rPr sz="1800" b="0" spc="-215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있음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1000" y="1638300"/>
            <a:ext cx="11225530" cy="497840"/>
            <a:chOff x="381000" y="1638300"/>
            <a:chExt cx="11225530" cy="49784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1638300"/>
              <a:ext cx="11225022" cy="4975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7697" y="1638300"/>
              <a:ext cx="656081" cy="48539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91845" y="2478023"/>
            <a:ext cx="17917160" cy="6506845"/>
            <a:chOff x="291845" y="2478023"/>
            <a:chExt cx="17917160" cy="650684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1460" y="2478023"/>
              <a:ext cx="10337291" cy="65067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00" y="6180582"/>
              <a:ext cx="1835645" cy="5158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845" y="3188207"/>
              <a:ext cx="7404354" cy="25069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73136" y="4434928"/>
              <a:ext cx="709295" cy="2004060"/>
            </a:xfrm>
            <a:custGeom>
              <a:avLst/>
              <a:gdLst/>
              <a:ahLst/>
              <a:cxnLst/>
              <a:rect l="l" t="t" r="r" b="b"/>
              <a:pathLst>
                <a:path w="709295" h="2004060">
                  <a:moveTo>
                    <a:pt x="709244" y="2004047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94239" y="4285870"/>
              <a:ext cx="179070" cy="210820"/>
            </a:xfrm>
            <a:custGeom>
              <a:avLst/>
              <a:gdLst/>
              <a:ahLst/>
              <a:cxnLst/>
              <a:rect l="l" t="t" r="r" b="b"/>
              <a:pathLst>
                <a:path w="179070" h="210820">
                  <a:moveTo>
                    <a:pt x="26136" y="0"/>
                  </a:moveTo>
                  <a:lnTo>
                    <a:pt x="0" y="210515"/>
                  </a:lnTo>
                  <a:lnTo>
                    <a:pt x="178866" y="147218"/>
                  </a:lnTo>
                  <a:lnTo>
                    <a:pt x="261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02477" y="3544543"/>
            <a:ext cx="4003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클릭하면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자주하는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질문들을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있음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5601080"/>
            <a:ext cx="7783830" cy="4645660"/>
            <a:chOff x="0" y="5601080"/>
            <a:chExt cx="7783830" cy="464566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6245351"/>
              <a:ext cx="7783830" cy="40012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23513" y="5601080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h="516889">
                  <a:moveTo>
                    <a:pt x="0" y="0"/>
                  </a:moveTo>
                  <a:lnTo>
                    <a:pt x="0" y="516864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28654" y="6086312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4">
                  <a:moveTo>
                    <a:pt x="189737" y="12"/>
                  </a:moveTo>
                  <a:lnTo>
                    <a:pt x="0" y="0"/>
                  </a:lnTo>
                  <a:lnTo>
                    <a:pt x="94856" y="189750"/>
                  </a:lnTo>
                  <a:lnTo>
                    <a:pt x="189737" y="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802477" y="6524331"/>
            <a:ext cx="4565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질문을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그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질문의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답변을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있음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59291" y="207528"/>
            <a:ext cx="4512945" cy="11347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600"/>
              </a:spcBef>
            </a:pPr>
            <a:r>
              <a:rPr dirty="0"/>
              <a:t>CS</a:t>
            </a:r>
            <a:r>
              <a:rPr spc="-1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1:1</a:t>
            </a:r>
            <a:r>
              <a:rPr spc="-15" dirty="0"/>
              <a:t> </a:t>
            </a:r>
            <a:r>
              <a:rPr dirty="0">
                <a:latin typeface="Malgun Gothic"/>
                <a:cs typeface="Malgun Gothic"/>
              </a:rPr>
              <a:t>문의</a:t>
            </a:r>
            <a:r>
              <a:rPr spc="-450" dirty="0">
                <a:latin typeface="Malgun Gothic"/>
                <a:cs typeface="Malgun Gothic"/>
              </a:rPr>
              <a:t> </a:t>
            </a:r>
            <a:r>
              <a:rPr spc="-25" dirty="0">
                <a:latin typeface="Malgun Gothic"/>
                <a:cs typeface="Malgun Gothic"/>
              </a:rPr>
              <a:t>게시판</a:t>
            </a: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800" b="0" dirty="0">
                <a:latin typeface="Malgun Gothic"/>
                <a:cs typeface="Malgun Gothic"/>
              </a:rPr>
              <a:t>구매했던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상품들에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관한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문의를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남길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있음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48990" y="1873757"/>
            <a:ext cx="11374373" cy="76459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96107" y="8160969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자주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하는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질문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52894" y="493496"/>
            <a:ext cx="5198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문의를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상품을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선택하기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위해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주문내역을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보여줌</a:t>
            </a:r>
            <a:r>
              <a:rPr sz="1800" spc="-2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766" y="794766"/>
            <a:ext cx="17874615" cy="5217160"/>
            <a:chOff x="413766" y="794766"/>
            <a:chExt cx="17874615" cy="521716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6364" y="2728722"/>
              <a:ext cx="647699" cy="533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9951" y="794766"/>
              <a:ext cx="5718048" cy="24719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94445" y="2026970"/>
              <a:ext cx="3222625" cy="708660"/>
            </a:xfrm>
            <a:custGeom>
              <a:avLst/>
              <a:gdLst/>
              <a:ahLst/>
              <a:cxnLst/>
              <a:rect l="l" t="t" r="r" b="b"/>
              <a:pathLst>
                <a:path w="3222625" h="708660">
                  <a:moveTo>
                    <a:pt x="0" y="708659"/>
                  </a:moveTo>
                  <a:lnTo>
                    <a:pt x="3222396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65572" y="1941120"/>
              <a:ext cx="205740" cy="185420"/>
            </a:xfrm>
            <a:custGeom>
              <a:avLst/>
              <a:gdLst/>
              <a:ahLst/>
              <a:cxnLst/>
              <a:rect l="l" t="t" r="r" b="b"/>
              <a:pathLst>
                <a:path w="205740" h="185419">
                  <a:moveTo>
                    <a:pt x="0" y="0"/>
                  </a:moveTo>
                  <a:lnTo>
                    <a:pt x="40767" y="185305"/>
                  </a:lnTo>
                  <a:lnTo>
                    <a:pt x="205689" y="51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766" y="4897373"/>
              <a:ext cx="3657600" cy="11140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7528" y="3606546"/>
              <a:ext cx="1031735" cy="4945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50354" y="4012310"/>
              <a:ext cx="926465" cy="667385"/>
            </a:xfrm>
            <a:custGeom>
              <a:avLst/>
              <a:gdLst/>
              <a:ahLst/>
              <a:cxnLst/>
              <a:rect l="l" t="t" r="r" b="b"/>
              <a:pathLst>
                <a:path w="926464" h="667385">
                  <a:moveTo>
                    <a:pt x="925969" y="0"/>
                  </a:moveTo>
                  <a:lnTo>
                    <a:pt x="0" y="667067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22065" y="4583920"/>
              <a:ext cx="209550" cy="187960"/>
            </a:xfrm>
            <a:custGeom>
              <a:avLst/>
              <a:gdLst/>
              <a:ahLst/>
              <a:cxnLst/>
              <a:rect l="l" t="t" r="r" b="b"/>
              <a:pathLst>
                <a:path w="209550" h="187960">
                  <a:moveTo>
                    <a:pt x="98488" y="0"/>
                  </a:moveTo>
                  <a:lnTo>
                    <a:pt x="0" y="187883"/>
                  </a:lnTo>
                  <a:lnTo>
                    <a:pt x="209397" y="153949"/>
                  </a:lnTo>
                  <a:lnTo>
                    <a:pt x="9848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0544" y="5986820"/>
            <a:ext cx="349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문의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유형에서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배송과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결제를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선택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86188" y="325914"/>
            <a:ext cx="3557270" cy="114998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>
                <a:latin typeface="Malgun Gothic"/>
                <a:cs typeface="Malgun Gothic"/>
              </a:rPr>
              <a:t>마이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spc="-25" dirty="0">
                <a:latin typeface="Malgun Gothic"/>
                <a:cs typeface="Malgun Gothic"/>
              </a:rPr>
              <a:t>페이지</a:t>
            </a:r>
          </a:p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b="0" dirty="0">
                <a:latin typeface="Malgun Gothic"/>
                <a:cs typeface="Malgun Gothic"/>
              </a:rPr>
              <a:t>로그인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후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마이페이지로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이동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가능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393" y="3978983"/>
            <a:ext cx="224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사용자의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총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금액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8964" y="1213609"/>
            <a:ext cx="224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로그인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아이디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출력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18887" y="1645537"/>
            <a:ext cx="12226925" cy="8130540"/>
            <a:chOff x="3318887" y="1645537"/>
            <a:chExt cx="12226925" cy="813054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6200" y="2032255"/>
              <a:ext cx="11303508" cy="77434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30200" y="2187702"/>
              <a:ext cx="838198" cy="3649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567791" y="1749732"/>
              <a:ext cx="483234" cy="423545"/>
            </a:xfrm>
            <a:custGeom>
              <a:avLst/>
              <a:gdLst/>
              <a:ahLst/>
              <a:cxnLst/>
              <a:rect l="l" t="t" r="r" b="b"/>
              <a:pathLst>
                <a:path w="483234" h="423544">
                  <a:moveTo>
                    <a:pt x="0" y="423316"/>
                  </a:moveTo>
                  <a:lnTo>
                    <a:pt x="483196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64696" y="1645537"/>
              <a:ext cx="205740" cy="196850"/>
            </a:xfrm>
            <a:custGeom>
              <a:avLst/>
              <a:gdLst/>
              <a:ahLst/>
              <a:cxnLst/>
              <a:rect l="l" t="t" r="r" b="b"/>
              <a:pathLst>
                <a:path w="205740" h="196850">
                  <a:moveTo>
                    <a:pt x="205219" y="0"/>
                  </a:moveTo>
                  <a:lnTo>
                    <a:pt x="0" y="53682"/>
                  </a:lnTo>
                  <a:lnTo>
                    <a:pt x="125031" y="196392"/>
                  </a:lnTo>
                  <a:lnTo>
                    <a:pt x="20521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2366" y="3904488"/>
              <a:ext cx="1835645" cy="5166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11289" y="4163186"/>
              <a:ext cx="1036319" cy="0"/>
            </a:xfrm>
            <a:custGeom>
              <a:avLst/>
              <a:gdLst/>
              <a:ahLst/>
              <a:cxnLst/>
              <a:rect l="l" t="t" r="r" b="b"/>
              <a:pathLst>
                <a:path w="1036320">
                  <a:moveTo>
                    <a:pt x="1035748" y="0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53176" y="4068310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4">
                  <a:moveTo>
                    <a:pt x="189737" y="0"/>
                  </a:moveTo>
                  <a:lnTo>
                    <a:pt x="0" y="94881"/>
                  </a:lnTo>
                  <a:lnTo>
                    <a:pt x="189750" y="18973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77006" y="7353681"/>
              <a:ext cx="1115695" cy="0"/>
            </a:xfrm>
            <a:custGeom>
              <a:avLst/>
              <a:gdLst/>
              <a:ahLst/>
              <a:cxnLst/>
              <a:rect l="l" t="t" r="r" b="b"/>
              <a:pathLst>
                <a:path w="1115695">
                  <a:moveTo>
                    <a:pt x="1115479" y="0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18887" y="7258803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5">
                  <a:moveTo>
                    <a:pt x="189737" y="0"/>
                  </a:moveTo>
                  <a:lnTo>
                    <a:pt x="0" y="94881"/>
                  </a:lnTo>
                  <a:lnTo>
                    <a:pt x="189750" y="18973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9960" y="8564499"/>
              <a:ext cx="1115695" cy="0"/>
            </a:xfrm>
            <a:custGeom>
              <a:avLst/>
              <a:gdLst/>
              <a:ahLst/>
              <a:cxnLst/>
              <a:rect l="l" t="t" r="r" b="b"/>
              <a:pathLst>
                <a:path w="1115695">
                  <a:moveTo>
                    <a:pt x="1115479" y="0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31840" y="8469622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5">
                  <a:moveTo>
                    <a:pt x="189737" y="0"/>
                  </a:moveTo>
                  <a:lnTo>
                    <a:pt x="0" y="94881"/>
                  </a:lnTo>
                  <a:lnTo>
                    <a:pt x="189750" y="18973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06525" y="7371770"/>
              <a:ext cx="1245870" cy="16510"/>
            </a:xfrm>
            <a:custGeom>
              <a:avLst/>
              <a:gdLst/>
              <a:ahLst/>
              <a:cxnLst/>
              <a:rect l="l" t="t" r="r" b="b"/>
              <a:pathLst>
                <a:path w="1245869" h="16509">
                  <a:moveTo>
                    <a:pt x="0" y="16421"/>
                  </a:moveTo>
                  <a:lnTo>
                    <a:pt x="1245285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318937" y="7277328"/>
              <a:ext cx="191135" cy="189865"/>
            </a:xfrm>
            <a:custGeom>
              <a:avLst/>
              <a:gdLst/>
              <a:ahLst/>
              <a:cxnLst/>
              <a:rect l="l" t="t" r="r" b="b"/>
              <a:pathLst>
                <a:path w="191134" h="189865">
                  <a:moveTo>
                    <a:pt x="0" y="0"/>
                  </a:moveTo>
                  <a:lnTo>
                    <a:pt x="2514" y="189725"/>
                  </a:lnTo>
                  <a:lnTo>
                    <a:pt x="190982" y="9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142337" y="8778422"/>
              <a:ext cx="1245870" cy="16510"/>
            </a:xfrm>
            <a:custGeom>
              <a:avLst/>
              <a:gdLst/>
              <a:ahLst/>
              <a:cxnLst/>
              <a:rect l="l" t="t" r="r" b="b"/>
              <a:pathLst>
                <a:path w="1245869" h="16509">
                  <a:moveTo>
                    <a:pt x="0" y="16421"/>
                  </a:moveTo>
                  <a:lnTo>
                    <a:pt x="1245285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54749" y="8683980"/>
              <a:ext cx="191135" cy="189865"/>
            </a:xfrm>
            <a:custGeom>
              <a:avLst/>
              <a:gdLst/>
              <a:ahLst/>
              <a:cxnLst/>
              <a:rect l="l" t="t" r="r" b="b"/>
              <a:pathLst>
                <a:path w="191134" h="189865">
                  <a:moveTo>
                    <a:pt x="0" y="0"/>
                  </a:moveTo>
                  <a:lnTo>
                    <a:pt x="2514" y="189725"/>
                  </a:lnTo>
                  <a:lnTo>
                    <a:pt x="190982" y="9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02640" y="7214689"/>
            <a:ext cx="206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회원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확인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-25" dirty="0">
                <a:latin typeface="Malgun Gothic"/>
                <a:cs typeface="Malgun Gothic"/>
              </a:rPr>
              <a:t>수정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3616" y="8425658"/>
            <a:ext cx="2750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문의한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게시물을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볼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있음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98979" y="7189461"/>
            <a:ext cx="167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장바구니로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634276" y="8595858"/>
            <a:ext cx="167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회원의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구매내역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6408" y="5480725"/>
            <a:ext cx="400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사용자의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주문건수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현황을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보여줌</a:t>
            </a:r>
            <a:r>
              <a:rPr sz="1800" spc="-2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19625" y="3531489"/>
            <a:ext cx="1169035" cy="3175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25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65"/>
              </a:spcBef>
            </a:pPr>
            <a:r>
              <a:rPr sz="1800" spc="-25" dirty="0">
                <a:solidFill>
                  <a:srgbClr val="FFFFFF"/>
                </a:solidFill>
                <a:latin typeface="Malgun Gothic"/>
                <a:cs typeface="Malgun Gothic"/>
              </a:rPr>
              <a:t>아이디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9694" rIns="0" bIns="0" rtlCol="0">
            <a:spAutoFit/>
          </a:bodyPr>
          <a:lstStyle/>
          <a:p>
            <a:pPr marL="7210425">
              <a:lnSpc>
                <a:spcPct val="100000"/>
              </a:lnSpc>
              <a:spcBef>
                <a:spcPts val="1680"/>
              </a:spcBef>
            </a:pPr>
            <a:r>
              <a:rPr dirty="0">
                <a:latin typeface="Malgun Gothic"/>
                <a:cs typeface="Malgun Gothic"/>
              </a:rPr>
              <a:t>회원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dirty="0">
                <a:latin typeface="Malgun Gothic"/>
                <a:cs typeface="Malgun Gothic"/>
              </a:rPr>
              <a:t>정보</a:t>
            </a:r>
            <a:r>
              <a:rPr spc="-450" dirty="0">
                <a:latin typeface="Malgun Gothic"/>
                <a:cs typeface="Malgun Gothic"/>
              </a:rPr>
              <a:t> </a:t>
            </a:r>
            <a:r>
              <a:rPr dirty="0">
                <a:latin typeface="Malgun Gothic"/>
                <a:cs typeface="Malgun Gothic"/>
              </a:rPr>
              <a:t>수정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spc="-25" dirty="0">
                <a:latin typeface="Malgun Gothic"/>
                <a:cs typeface="Malgun Gothic"/>
              </a:rPr>
              <a:t>페이지</a:t>
            </a:r>
          </a:p>
          <a:p>
            <a:pPr marL="7273925">
              <a:lnSpc>
                <a:spcPct val="100000"/>
              </a:lnSpc>
              <a:spcBef>
                <a:spcPts val="790"/>
              </a:spcBef>
            </a:pPr>
            <a:r>
              <a:rPr sz="1800" b="0" dirty="0">
                <a:latin typeface="Malgun Gothic"/>
                <a:cs typeface="Malgun Gothic"/>
              </a:rPr>
              <a:t>회원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정보를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확인하고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수정할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있음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45302" y="1684020"/>
            <a:ext cx="12039587" cy="85572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6502" y="2750820"/>
            <a:ext cx="5491721" cy="14622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1279" y="4324790"/>
            <a:ext cx="433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카카오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계정은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회원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수정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없음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6083" y="9660086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수정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완료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000" y="5100828"/>
            <a:ext cx="11201400" cy="4925695"/>
            <a:chOff x="762000" y="5100828"/>
            <a:chExt cx="11201400" cy="492569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9308" y="9563100"/>
              <a:ext cx="1594090" cy="4632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33730" y="9795129"/>
              <a:ext cx="1036319" cy="0"/>
            </a:xfrm>
            <a:custGeom>
              <a:avLst/>
              <a:gdLst/>
              <a:ahLst/>
              <a:cxnLst/>
              <a:rect l="l" t="t" r="r" b="b"/>
              <a:pathLst>
                <a:path w="1036320">
                  <a:moveTo>
                    <a:pt x="1035748" y="0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75618" y="9700251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89738" y="0"/>
                  </a:moveTo>
                  <a:lnTo>
                    <a:pt x="0" y="94881"/>
                  </a:lnTo>
                  <a:lnTo>
                    <a:pt x="189750" y="189737"/>
                  </a:lnTo>
                  <a:lnTo>
                    <a:pt x="18973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000" y="8030718"/>
              <a:ext cx="1027937" cy="5052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00" y="5100828"/>
              <a:ext cx="3862577" cy="438378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197096" y="8325231"/>
              <a:ext cx="1975485" cy="0"/>
            </a:xfrm>
            <a:custGeom>
              <a:avLst/>
              <a:gdLst/>
              <a:ahLst/>
              <a:cxnLst/>
              <a:rect l="l" t="t" r="r" b="b"/>
              <a:pathLst>
                <a:path w="1975485">
                  <a:moveTo>
                    <a:pt x="1975485" y="0"/>
                  </a:moveTo>
                  <a:lnTo>
                    <a:pt x="0" y="0"/>
                  </a:lnTo>
                </a:path>
              </a:pathLst>
            </a:custGeom>
            <a:ln w="632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38975" y="8230353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4" h="189865">
                  <a:moveTo>
                    <a:pt x="189737" y="0"/>
                  </a:moveTo>
                  <a:lnTo>
                    <a:pt x="0" y="94881"/>
                  </a:lnTo>
                  <a:lnTo>
                    <a:pt x="189750" y="18973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98340" y="7885089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DAUM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이용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5880" rIns="0" bIns="0" rtlCol="0">
            <a:spAutoFit/>
          </a:bodyPr>
          <a:lstStyle/>
          <a:p>
            <a:pPr marL="7210425">
              <a:lnSpc>
                <a:spcPct val="100000"/>
              </a:lnSpc>
              <a:spcBef>
                <a:spcPts val="1739"/>
              </a:spcBef>
            </a:pPr>
            <a:r>
              <a:rPr spc="-10" dirty="0"/>
              <a:t>BOARD</a:t>
            </a:r>
          </a:p>
          <a:p>
            <a:pPr marL="7273925">
              <a:lnSpc>
                <a:spcPct val="100000"/>
              </a:lnSpc>
              <a:spcBef>
                <a:spcPts val="819"/>
              </a:spcBef>
            </a:pPr>
            <a:r>
              <a:rPr sz="1800" b="0" dirty="0">
                <a:latin typeface="Malgun Gothic"/>
                <a:cs typeface="Malgun Gothic"/>
              </a:rPr>
              <a:t>문의내역과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관리자의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답변을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볼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수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있는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게시판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13716" y="2018738"/>
            <a:ext cx="417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관리자가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답변을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달면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답변완료로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보여줌</a:t>
            </a:r>
            <a:r>
              <a:rPr sz="1800" spc="-2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2469" y="2451354"/>
            <a:ext cx="16940530" cy="6678930"/>
            <a:chOff x="712469" y="2451354"/>
            <a:chExt cx="16940530" cy="667893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469" y="2451354"/>
              <a:ext cx="16940009" cy="64213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6198" y="7266432"/>
              <a:ext cx="2191524" cy="18638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813540" y="8034522"/>
            <a:ext cx="457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제목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내용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문의유형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처리상태로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검색이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73000" y="3166110"/>
            <a:ext cx="1184909" cy="3931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26539" y="5516101"/>
            <a:ext cx="144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관리자의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답변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4409440"/>
            <a:chOff x="0" y="0"/>
            <a:chExt cx="1827657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1940" y="119580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Malgun Gothic"/>
                <a:cs typeface="Malgun Gothic"/>
              </a:rPr>
              <a:t>장바구니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9384" y="790092"/>
            <a:ext cx="40024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상품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장바구니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담기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기능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Calibri"/>
              <a:buChar char="-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장바구니에서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수량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변경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및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삭제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기능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6031" y="1482090"/>
            <a:ext cx="16148685" cy="4779645"/>
            <a:chOff x="256031" y="1482090"/>
            <a:chExt cx="16148685" cy="47796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8690" y="1520952"/>
              <a:ext cx="7835645" cy="47403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031" y="1482090"/>
              <a:ext cx="6380225" cy="44089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81980" y="4143376"/>
              <a:ext cx="990600" cy="441959"/>
            </a:xfrm>
            <a:custGeom>
              <a:avLst/>
              <a:gdLst/>
              <a:ahLst/>
              <a:cxnLst/>
              <a:rect l="l" t="t" r="r" b="b"/>
              <a:pathLst>
                <a:path w="990600" h="441960">
                  <a:moveTo>
                    <a:pt x="0" y="73660"/>
                  </a:moveTo>
                  <a:lnTo>
                    <a:pt x="5789" y="44989"/>
                  </a:lnTo>
                  <a:lnTo>
                    <a:pt x="21575" y="21575"/>
                  </a:lnTo>
                  <a:lnTo>
                    <a:pt x="44989" y="5789"/>
                  </a:lnTo>
                  <a:lnTo>
                    <a:pt x="73660" y="0"/>
                  </a:lnTo>
                  <a:lnTo>
                    <a:pt x="916940" y="0"/>
                  </a:lnTo>
                  <a:lnTo>
                    <a:pt x="945610" y="5789"/>
                  </a:lnTo>
                  <a:lnTo>
                    <a:pt x="969024" y="21575"/>
                  </a:lnTo>
                  <a:lnTo>
                    <a:pt x="984810" y="44989"/>
                  </a:lnTo>
                  <a:lnTo>
                    <a:pt x="990600" y="73660"/>
                  </a:lnTo>
                  <a:lnTo>
                    <a:pt x="990600" y="368300"/>
                  </a:lnTo>
                  <a:lnTo>
                    <a:pt x="984810" y="396970"/>
                  </a:lnTo>
                  <a:lnTo>
                    <a:pt x="969024" y="420384"/>
                  </a:lnTo>
                  <a:lnTo>
                    <a:pt x="945610" y="436170"/>
                  </a:lnTo>
                  <a:lnTo>
                    <a:pt x="916940" y="441960"/>
                  </a:lnTo>
                  <a:lnTo>
                    <a:pt x="73660" y="441960"/>
                  </a:lnTo>
                  <a:lnTo>
                    <a:pt x="44989" y="436170"/>
                  </a:lnTo>
                  <a:lnTo>
                    <a:pt x="21575" y="420384"/>
                  </a:lnTo>
                  <a:lnTo>
                    <a:pt x="5789" y="396970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14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0290" y="4171950"/>
              <a:ext cx="2594609" cy="3124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72199" y="4307624"/>
              <a:ext cx="2301875" cy="56515"/>
            </a:xfrm>
            <a:custGeom>
              <a:avLst/>
              <a:gdLst/>
              <a:ahLst/>
              <a:cxnLst/>
              <a:rect l="l" t="t" r="r" b="b"/>
              <a:pathLst>
                <a:path w="2301875" h="56514">
                  <a:moveTo>
                    <a:pt x="0" y="56286"/>
                  </a:moveTo>
                  <a:lnTo>
                    <a:pt x="2301608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3375" y="4250970"/>
              <a:ext cx="116205" cy="114300"/>
            </a:xfrm>
            <a:custGeom>
              <a:avLst/>
              <a:gdLst/>
              <a:ahLst/>
              <a:cxnLst/>
              <a:rect l="l" t="t" r="r" b="b"/>
              <a:pathLst>
                <a:path w="116204" h="114300">
                  <a:moveTo>
                    <a:pt x="0" y="0"/>
                  </a:moveTo>
                  <a:lnTo>
                    <a:pt x="2794" y="114261"/>
                  </a:lnTo>
                  <a:lnTo>
                    <a:pt x="115658" y="54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200" y="6819900"/>
            <a:ext cx="4991861" cy="29502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40729" y="6753606"/>
            <a:ext cx="5284469" cy="30914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63756" y="6819900"/>
            <a:ext cx="5095493" cy="305628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12140" y="6397531"/>
            <a:ext cx="15862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상품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수량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변경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시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19644" y="6292141"/>
            <a:ext cx="11347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상품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삭제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시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62942" y="6292141"/>
            <a:ext cx="31013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상품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선택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안하고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주문하기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누를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시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8543290"/>
            <a:chOff x="0" y="0"/>
            <a:chExt cx="18276570" cy="8543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8" y="1927098"/>
              <a:ext cx="6649973" cy="66156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31940" y="119580"/>
            <a:ext cx="384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algun Gothic"/>
                <a:cs typeface="Malgun Gothic"/>
              </a:rPr>
              <a:t>결제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dirty="0"/>
              <a:t>(</a:t>
            </a:r>
            <a:r>
              <a:rPr dirty="0">
                <a:latin typeface="Malgun Gothic"/>
                <a:cs typeface="Malgun Gothic"/>
              </a:rPr>
              <a:t>우편번호</a:t>
            </a:r>
            <a:r>
              <a:rPr spc="-455" dirty="0">
                <a:latin typeface="Malgun Gothic"/>
                <a:cs typeface="Malgun Gothic"/>
              </a:rPr>
              <a:t> </a:t>
            </a:r>
            <a:r>
              <a:rPr spc="-20" dirty="0"/>
              <a:t>api)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47019" y="847122"/>
            <a:ext cx="6445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사용자가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주문서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작성할때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기본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배송지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또는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다른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배송지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추가 가능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54807" y="1927098"/>
            <a:ext cx="15633700" cy="6308725"/>
            <a:chOff x="2654807" y="1927098"/>
            <a:chExt cx="15633700" cy="630872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1716" y="1927098"/>
              <a:ext cx="6650735" cy="63085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4643" y="2180844"/>
              <a:ext cx="4753355" cy="5306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8600" y="4275582"/>
              <a:ext cx="2020061" cy="3124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699748" y="4382262"/>
              <a:ext cx="1727835" cy="25400"/>
            </a:xfrm>
            <a:custGeom>
              <a:avLst/>
              <a:gdLst/>
              <a:ahLst/>
              <a:cxnLst/>
              <a:rect l="l" t="t" r="r" b="b"/>
              <a:pathLst>
                <a:path w="1727834" h="25400">
                  <a:moveTo>
                    <a:pt x="0" y="0"/>
                  </a:moveTo>
                  <a:lnTo>
                    <a:pt x="1727669" y="25387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407516" y="4350224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1689" y="0"/>
                  </a:moveTo>
                  <a:lnTo>
                    <a:pt x="0" y="114287"/>
                  </a:lnTo>
                  <a:lnTo>
                    <a:pt x="115138" y="58826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04728" y="4258438"/>
              <a:ext cx="1295400" cy="247650"/>
            </a:xfrm>
            <a:custGeom>
              <a:avLst/>
              <a:gdLst/>
              <a:ahLst/>
              <a:cxnLst/>
              <a:rect l="l" t="t" r="r" b="b"/>
              <a:pathLst>
                <a:path w="1295400" h="247650">
                  <a:moveTo>
                    <a:pt x="0" y="41275"/>
                  </a:moveTo>
                  <a:lnTo>
                    <a:pt x="3243" y="25208"/>
                  </a:lnTo>
                  <a:lnTo>
                    <a:pt x="12088" y="12088"/>
                  </a:lnTo>
                  <a:lnTo>
                    <a:pt x="25208" y="3243"/>
                  </a:lnTo>
                  <a:lnTo>
                    <a:pt x="41275" y="0"/>
                  </a:lnTo>
                  <a:lnTo>
                    <a:pt x="1254125" y="0"/>
                  </a:lnTo>
                  <a:lnTo>
                    <a:pt x="1270191" y="3243"/>
                  </a:lnTo>
                  <a:lnTo>
                    <a:pt x="1283311" y="12088"/>
                  </a:lnTo>
                  <a:lnTo>
                    <a:pt x="1292156" y="25208"/>
                  </a:lnTo>
                  <a:lnTo>
                    <a:pt x="1295400" y="41275"/>
                  </a:lnTo>
                  <a:lnTo>
                    <a:pt x="1295400" y="206375"/>
                  </a:lnTo>
                  <a:lnTo>
                    <a:pt x="1292156" y="222441"/>
                  </a:lnTo>
                  <a:lnTo>
                    <a:pt x="1283311" y="235561"/>
                  </a:lnTo>
                  <a:lnTo>
                    <a:pt x="1270191" y="244406"/>
                  </a:lnTo>
                  <a:lnTo>
                    <a:pt x="1254125" y="247650"/>
                  </a:lnTo>
                  <a:lnTo>
                    <a:pt x="41275" y="247650"/>
                  </a:lnTo>
                  <a:lnTo>
                    <a:pt x="25208" y="244406"/>
                  </a:lnTo>
                  <a:lnTo>
                    <a:pt x="12088" y="235561"/>
                  </a:lnTo>
                  <a:lnTo>
                    <a:pt x="3243" y="222441"/>
                  </a:lnTo>
                  <a:lnTo>
                    <a:pt x="0" y="206375"/>
                  </a:lnTo>
                  <a:lnTo>
                    <a:pt x="0" y="41275"/>
                  </a:lnTo>
                  <a:close/>
                </a:path>
              </a:pathLst>
            </a:custGeom>
            <a:ln w="251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7380" y="3315082"/>
              <a:ext cx="889635" cy="228600"/>
            </a:xfrm>
            <a:custGeom>
              <a:avLst/>
              <a:gdLst/>
              <a:ahLst/>
              <a:cxnLst/>
              <a:rect l="l" t="t" r="r" b="b"/>
              <a:pathLst>
                <a:path w="889635" h="228600">
                  <a:moveTo>
                    <a:pt x="0" y="38100"/>
                  </a:moveTo>
                  <a:lnTo>
                    <a:pt x="2993" y="23268"/>
                  </a:lnTo>
                  <a:lnTo>
                    <a:pt x="11158" y="11158"/>
                  </a:lnTo>
                  <a:lnTo>
                    <a:pt x="23268" y="2993"/>
                  </a:lnTo>
                  <a:lnTo>
                    <a:pt x="38100" y="0"/>
                  </a:lnTo>
                  <a:lnTo>
                    <a:pt x="851154" y="0"/>
                  </a:lnTo>
                  <a:lnTo>
                    <a:pt x="865985" y="2993"/>
                  </a:lnTo>
                  <a:lnTo>
                    <a:pt x="878095" y="11158"/>
                  </a:lnTo>
                  <a:lnTo>
                    <a:pt x="886260" y="23268"/>
                  </a:lnTo>
                  <a:lnTo>
                    <a:pt x="889254" y="38100"/>
                  </a:lnTo>
                  <a:lnTo>
                    <a:pt x="889254" y="190500"/>
                  </a:lnTo>
                  <a:lnTo>
                    <a:pt x="886260" y="205331"/>
                  </a:lnTo>
                  <a:lnTo>
                    <a:pt x="878095" y="217441"/>
                  </a:lnTo>
                  <a:lnTo>
                    <a:pt x="865985" y="225606"/>
                  </a:lnTo>
                  <a:lnTo>
                    <a:pt x="851154" y="228600"/>
                  </a:lnTo>
                  <a:lnTo>
                    <a:pt x="38100" y="228600"/>
                  </a:lnTo>
                  <a:lnTo>
                    <a:pt x="23268" y="225606"/>
                  </a:lnTo>
                  <a:lnTo>
                    <a:pt x="11158" y="217441"/>
                  </a:lnTo>
                  <a:lnTo>
                    <a:pt x="2993" y="205331"/>
                  </a:lnTo>
                  <a:lnTo>
                    <a:pt x="0" y="190500"/>
                  </a:lnTo>
                  <a:lnTo>
                    <a:pt x="0" y="38100"/>
                  </a:lnTo>
                  <a:close/>
                </a:path>
              </a:pathLst>
            </a:custGeom>
            <a:ln w="2514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2" cy="2846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8827" rIns="0" bIns="0" rtlCol="0">
            <a:spAutoFit/>
          </a:bodyPr>
          <a:lstStyle/>
          <a:p>
            <a:pPr marL="6946900">
              <a:lnSpc>
                <a:spcPct val="100000"/>
              </a:lnSpc>
              <a:spcBef>
                <a:spcPts val="100"/>
              </a:spcBef>
            </a:pPr>
            <a:r>
              <a:rPr sz="4000" b="0" spc="-20" dirty="0">
                <a:latin typeface="Malgun Gothic"/>
                <a:cs typeface="Malgun Gothic"/>
              </a:rPr>
              <a:t>팀원소개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2338" y="6655527"/>
            <a:ext cx="18421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Malgun Gothic"/>
                <a:cs typeface="Malgun Gothic"/>
              </a:rPr>
              <a:t>김형곤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조용진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2457" y="6655527"/>
            <a:ext cx="18421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Malgun Gothic"/>
                <a:cs typeface="Malgun Gothic"/>
              </a:rPr>
              <a:t>김예원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김형석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92918" y="6641064"/>
            <a:ext cx="18421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Malgun Gothic"/>
                <a:cs typeface="Malgun Gothic"/>
              </a:rPr>
              <a:t>김영완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이호준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1288" y="7374128"/>
            <a:ext cx="29622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메인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페이지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회원가입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dirty="0">
                <a:latin typeface="Malgun Gothic"/>
                <a:cs typeface="Malgun Gothic"/>
              </a:rPr>
              <a:t>카카오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로그인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장바구니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25" dirty="0">
                <a:latin typeface="Malgun Gothic"/>
                <a:cs typeface="Malgun Gothic"/>
              </a:rPr>
              <a:t>결제창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고객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게시판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마이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페이지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1122" y="7374128"/>
            <a:ext cx="3419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상품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페이지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상품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상세페이지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리뷰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페이지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25" dirty="0">
                <a:latin typeface="Malgun Gothic"/>
                <a:cs typeface="Malgun Gothic"/>
              </a:rPr>
              <a:t>로그인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아이디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dirty="0">
                <a:latin typeface="Malgun Gothic"/>
                <a:cs typeface="Malgun Gothic"/>
              </a:rPr>
              <a:t>비밀번호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찾기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55072" y="7374128"/>
            <a:ext cx="2224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관리자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페이지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회원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20" dirty="0">
                <a:latin typeface="Malgun Gothic"/>
                <a:cs typeface="Malgun Gothic"/>
              </a:rPr>
              <a:t>상품관리</a:t>
            </a:r>
            <a:endParaRPr sz="180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Malgun Gothic"/>
                <a:cs typeface="Malgun Gothic"/>
              </a:rPr>
              <a:t>게시글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dirty="0">
                <a:latin typeface="Malgun Gothic"/>
                <a:cs typeface="Malgun Gothic"/>
              </a:rPr>
              <a:t>리뷰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관리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0" y="3640835"/>
            <a:ext cx="2311145" cy="24665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3719321"/>
            <a:ext cx="2370568" cy="23538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1058" y="3768090"/>
            <a:ext cx="2169885" cy="22951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6359" y="3721825"/>
            <a:ext cx="2308206" cy="22947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39016" y="3696461"/>
            <a:ext cx="2370569" cy="23827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57426" y="3610368"/>
            <a:ext cx="2371331" cy="2497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8543290"/>
            <a:chOff x="0" y="0"/>
            <a:chExt cx="18276570" cy="8543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8" y="1927098"/>
              <a:ext cx="6649973" cy="66156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31940" y="119580"/>
            <a:ext cx="3843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algun Gothic"/>
                <a:cs typeface="Malgun Gothic"/>
              </a:rPr>
              <a:t>결제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dirty="0"/>
              <a:t>(</a:t>
            </a:r>
            <a:r>
              <a:rPr dirty="0">
                <a:latin typeface="Malgun Gothic"/>
                <a:cs typeface="Malgun Gothic"/>
              </a:rPr>
              <a:t>아임포트</a:t>
            </a:r>
            <a:r>
              <a:rPr spc="-455" dirty="0">
                <a:latin typeface="Malgun Gothic"/>
                <a:cs typeface="Malgun Gothic"/>
              </a:rPr>
              <a:t> </a:t>
            </a:r>
            <a:r>
              <a:rPr spc="-20" dirty="0"/>
              <a:t>api)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166872" y="1957578"/>
            <a:ext cx="14156055" cy="6822440"/>
            <a:chOff x="3166872" y="1957578"/>
            <a:chExt cx="14156055" cy="68224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906" y="2010918"/>
              <a:ext cx="4714493" cy="34510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1644" y="1957578"/>
              <a:ext cx="4741925" cy="347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6872" y="3409950"/>
              <a:ext cx="4150613" cy="49339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22498" y="3616464"/>
              <a:ext cx="3877945" cy="4651375"/>
            </a:xfrm>
            <a:custGeom>
              <a:avLst/>
              <a:gdLst/>
              <a:ahLst/>
              <a:cxnLst/>
              <a:rect l="l" t="t" r="r" b="b"/>
              <a:pathLst>
                <a:path w="3877945" h="4651375">
                  <a:moveTo>
                    <a:pt x="0" y="4651235"/>
                  </a:moveTo>
                  <a:lnTo>
                    <a:pt x="3877589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43991" y="3543306"/>
              <a:ext cx="117475" cy="124460"/>
            </a:xfrm>
            <a:custGeom>
              <a:avLst/>
              <a:gdLst/>
              <a:ahLst/>
              <a:cxnLst/>
              <a:rect l="l" t="t" r="r" b="b"/>
              <a:pathLst>
                <a:path w="117475" h="124460">
                  <a:moveTo>
                    <a:pt x="117081" y="0"/>
                  </a:moveTo>
                  <a:lnTo>
                    <a:pt x="0" y="51193"/>
                  </a:lnTo>
                  <a:lnTo>
                    <a:pt x="87795" y="124383"/>
                  </a:lnTo>
                  <a:lnTo>
                    <a:pt x="11708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5440" y="6658355"/>
              <a:ext cx="4277105" cy="16101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2252" y="3257550"/>
              <a:ext cx="625601" cy="3124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63400" y="3390900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40">
                  <a:moveTo>
                    <a:pt x="0" y="0"/>
                  </a:moveTo>
                  <a:lnTo>
                    <a:pt x="332676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7031" y="33337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5190" y="5475732"/>
              <a:ext cx="312419" cy="11689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011400" y="5494020"/>
              <a:ext cx="0" cy="876300"/>
            </a:xfrm>
            <a:custGeom>
              <a:avLst/>
              <a:gdLst/>
              <a:ahLst/>
              <a:cxnLst/>
              <a:rect l="l" t="t" r="r" b="b"/>
              <a:pathLst>
                <a:path h="876300">
                  <a:moveTo>
                    <a:pt x="0" y="0"/>
                  </a:moveTo>
                  <a:lnTo>
                    <a:pt x="0" y="876122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54256" y="635108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669" y="5935979"/>
              <a:ext cx="4433303" cy="2843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94414" y="6991350"/>
              <a:ext cx="851153" cy="3124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45874" y="7124700"/>
              <a:ext cx="559435" cy="0"/>
            </a:xfrm>
            <a:custGeom>
              <a:avLst/>
              <a:gdLst/>
              <a:ahLst/>
              <a:cxnLst/>
              <a:rect l="l" t="t" r="r" b="b"/>
              <a:pathLst>
                <a:path w="559434">
                  <a:moveTo>
                    <a:pt x="558888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50621" y="70675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247019" y="847122"/>
            <a:ext cx="5602605" cy="104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		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사용자가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결제페이지에서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결제하기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버튼을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눌렀을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50" dirty="0">
                <a:solidFill>
                  <a:srgbClr val="7E7E7E"/>
                </a:solidFill>
                <a:latin typeface="Malgun Gothic"/>
                <a:cs typeface="Malgun Gothic"/>
              </a:rPr>
              <a:t>때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모든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결제</a:t>
            </a:r>
            <a:r>
              <a:rPr sz="1800" spc="-225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서비스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이용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  <a:p>
            <a:pPr marL="1035685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latin typeface="Malgun Gothic"/>
                <a:cs typeface="Malgun Gothic"/>
              </a:rPr>
              <a:t>카드사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35" dirty="0">
                <a:latin typeface="Malgun Gothic"/>
                <a:cs typeface="Malgun Gothic"/>
              </a:rPr>
              <a:t>선택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38309" y="6076631"/>
            <a:ext cx="1731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결제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완료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메시지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76568" cy="44089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749265" y="6950964"/>
            <a:ext cx="512445" cy="1690370"/>
            <a:chOff x="17749265" y="6950964"/>
            <a:chExt cx="512445" cy="1690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5363" y="6950964"/>
              <a:ext cx="327644" cy="1690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9265" y="7819644"/>
              <a:ext cx="512051" cy="50520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61466" y="141731"/>
            <a:ext cx="4211320" cy="1233170"/>
            <a:chOff x="1061466" y="141731"/>
            <a:chExt cx="4211320" cy="12331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2151" y="179070"/>
              <a:ext cx="1770125" cy="11178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5880" rIns="0" bIns="0" rtlCol="0">
            <a:spAutoFit/>
          </a:bodyPr>
          <a:lstStyle/>
          <a:p>
            <a:pPr marL="7210425">
              <a:lnSpc>
                <a:spcPct val="100000"/>
              </a:lnSpc>
              <a:spcBef>
                <a:spcPts val="1739"/>
              </a:spcBef>
            </a:pPr>
            <a:r>
              <a:rPr spc="-10" dirty="0"/>
              <a:t>COMPANY</a:t>
            </a:r>
          </a:p>
          <a:p>
            <a:pPr marL="7273925">
              <a:lnSpc>
                <a:spcPct val="100000"/>
              </a:lnSpc>
              <a:spcBef>
                <a:spcPts val="819"/>
              </a:spcBef>
            </a:pPr>
            <a:r>
              <a:rPr sz="1800" b="0" dirty="0">
                <a:latin typeface="Malgun Gothic"/>
                <a:cs typeface="Malgun Gothic"/>
              </a:rPr>
              <a:t>회사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소개</a:t>
            </a:r>
            <a:r>
              <a:rPr sz="1800" b="0" spc="-220" dirty="0">
                <a:latin typeface="Malgun Gothic"/>
                <a:cs typeface="Malgun Gothic"/>
              </a:rPr>
              <a:t> </a:t>
            </a:r>
            <a:r>
              <a:rPr sz="1800" b="0" dirty="0">
                <a:latin typeface="Malgun Gothic"/>
                <a:cs typeface="Malgun Gothic"/>
              </a:rPr>
              <a:t>페이지로</a:t>
            </a:r>
            <a:r>
              <a:rPr sz="1800" b="0" spc="-225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연결</a:t>
            </a:r>
            <a:r>
              <a:rPr sz="1800" b="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5400" y="2010918"/>
            <a:ext cx="14554198" cy="7130795"/>
            <a:chOff x="1295400" y="2010918"/>
            <a:chExt cx="14554198" cy="71307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400" y="2010918"/>
              <a:ext cx="14554198" cy="71307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2010918"/>
              <a:ext cx="1397495" cy="345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6570" cy="4409440"/>
            <a:chOff x="0" y="0"/>
            <a:chExt cx="1827657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6568" cy="44089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179070"/>
              <a:ext cx="1770125" cy="11178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66" y="141731"/>
              <a:ext cx="2494787" cy="12329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1940" y="119580"/>
            <a:ext cx="5318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algun Gothic"/>
                <a:cs typeface="Malgun Gothic"/>
              </a:rPr>
              <a:t>회사</a:t>
            </a:r>
            <a:r>
              <a:rPr spc="-459" dirty="0">
                <a:latin typeface="Malgun Gothic"/>
                <a:cs typeface="Malgun Gothic"/>
              </a:rPr>
              <a:t> </a:t>
            </a:r>
            <a:r>
              <a:rPr dirty="0">
                <a:latin typeface="Malgun Gothic"/>
                <a:cs typeface="Malgun Gothic"/>
              </a:rPr>
              <a:t>위치</a:t>
            </a:r>
            <a:r>
              <a:rPr dirty="0"/>
              <a:t>(</a:t>
            </a:r>
            <a:r>
              <a:rPr dirty="0">
                <a:latin typeface="Malgun Gothic"/>
                <a:cs typeface="Malgun Gothic"/>
              </a:rPr>
              <a:t>카카오</a:t>
            </a:r>
            <a:r>
              <a:rPr spc="-455" dirty="0">
                <a:latin typeface="Malgun Gothic"/>
                <a:cs typeface="Malgun Gothic"/>
              </a:rPr>
              <a:t> </a:t>
            </a:r>
            <a:r>
              <a:rPr dirty="0">
                <a:latin typeface="Malgun Gothic"/>
                <a:cs typeface="Malgun Gothic"/>
              </a:rPr>
              <a:t>지도</a:t>
            </a:r>
            <a:r>
              <a:rPr spc="-450" dirty="0">
                <a:latin typeface="Malgun Gothic"/>
                <a:cs typeface="Malgun Gothic"/>
              </a:rPr>
              <a:t> </a:t>
            </a:r>
            <a:r>
              <a:rPr spc="-20" dirty="0"/>
              <a:t>api)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16312" y="890571"/>
            <a:ext cx="2351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sz="1800" spc="-5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카카오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Malgun Gothic"/>
                <a:cs typeface="Malgun Gothic"/>
              </a:rPr>
              <a:t>지도</a:t>
            </a:r>
            <a:r>
              <a:rPr sz="1800" spc="-22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api </a:t>
            </a:r>
            <a:r>
              <a:rPr sz="1800" spc="-25" dirty="0">
                <a:solidFill>
                  <a:srgbClr val="7E7E7E"/>
                </a:solidFill>
                <a:latin typeface="Malgun Gothic"/>
                <a:cs typeface="Malgun Gothic"/>
              </a:rPr>
              <a:t>사용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7730490"/>
            <a:ext cx="3428999" cy="23461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32409" y="2552700"/>
            <a:ext cx="17904460" cy="6579870"/>
            <a:chOff x="232409" y="2552700"/>
            <a:chExt cx="17904460" cy="65798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409" y="2552700"/>
              <a:ext cx="5814821" cy="50086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8222" y="2552700"/>
              <a:ext cx="5831585" cy="50086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9254" y="2552700"/>
              <a:ext cx="5817107" cy="49179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8292" y="5868161"/>
              <a:ext cx="3992117" cy="32644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9439" y="5905500"/>
              <a:ext cx="3698240" cy="3045460"/>
            </a:xfrm>
            <a:custGeom>
              <a:avLst/>
              <a:gdLst/>
              <a:ahLst/>
              <a:cxnLst/>
              <a:rect l="l" t="t" r="r" b="b"/>
              <a:pathLst>
                <a:path w="3698240" h="3045459">
                  <a:moveTo>
                    <a:pt x="0" y="0"/>
                  </a:moveTo>
                  <a:lnTo>
                    <a:pt x="49064" y="675"/>
                  </a:lnTo>
                  <a:lnTo>
                    <a:pt x="98100" y="2686"/>
                  </a:lnTo>
                  <a:lnTo>
                    <a:pt x="147077" y="6010"/>
                  </a:lnTo>
                  <a:lnTo>
                    <a:pt x="195966" y="10622"/>
                  </a:lnTo>
                  <a:lnTo>
                    <a:pt x="244739" y="16500"/>
                  </a:lnTo>
                  <a:lnTo>
                    <a:pt x="293366" y="23620"/>
                  </a:lnTo>
                  <a:lnTo>
                    <a:pt x="341818" y="31958"/>
                  </a:lnTo>
                  <a:lnTo>
                    <a:pt x="390066" y="41491"/>
                  </a:lnTo>
                  <a:lnTo>
                    <a:pt x="438080" y="52196"/>
                  </a:lnTo>
                  <a:lnTo>
                    <a:pt x="485831" y="64049"/>
                  </a:lnTo>
                  <a:lnTo>
                    <a:pt x="533291" y="77027"/>
                  </a:lnTo>
                  <a:lnTo>
                    <a:pt x="580430" y="91106"/>
                  </a:lnTo>
                  <a:lnTo>
                    <a:pt x="627219" y="106263"/>
                  </a:lnTo>
                  <a:lnTo>
                    <a:pt x="673629" y="122474"/>
                  </a:lnTo>
                  <a:lnTo>
                    <a:pt x="719630" y="139717"/>
                  </a:lnTo>
                  <a:lnTo>
                    <a:pt x="765194" y="157967"/>
                  </a:lnTo>
                  <a:lnTo>
                    <a:pt x="810291" y="177201"/>
                  </a:lnTo>
                  <a:lnTo>
                    <a:pt x="854891" y="197397"/>
                  </a:lnTo>
                  <a:lnTo>
                    <a:pt x="898967" y="218529"/>
                  </a:lnTo>
                  <a:lnTo>
                    <a:pt x="942489" y="240575"/>
                  </a:lnTo>
                  <a:lnTo>
                    <a:pt x="985427" y="263512"/>
                  </a:lnTo>
                  <a:lnTo>
                    <a:pt x="1027752" y="287316"/>
                  </a:lnTo>
                  <a:lnTo>
                    <a:pt x="1069435" y="311963"/>
                  </a:lnTo>
                  <a:lnTo>
                    <a:pt x="1110448" y="337430"/>
                  </a:lnTo>
                  <a:lnTo>
                    <a:pt x="1150760" y="363694"/>
                  </a:lnTo>
                  <a:lnTo>
                    <a:pt x="1190343" y="390732"/>
                  </a:lnTo>
                  <a:lnTo>
                    <a:pt x="1229168" y="418519"/>
                  </a:lnTo>
                  <a:lnTo>
                    <a:pt x="1267204" y="447033"/>
                  </a:lnTo>
                  <a:lnTo>
                    <a:pt x="1304424" y="476249"/>
                  </a:lnTo>
                  <a:lnTo>
                    <a:pt x="1340798" y="506146"/>
                  </a:lnTo>
                  <a:lnTo>
                    <a:pt x="1376297" y="536698"/>
                  </a:lnTo>
                  <a:lnTo>
                    <a:pt x="1410891" y="567883"/>
                  </a:lnTo>
                  <a:lnTo>
                    <a:pt x="1444552" y="599677"/>
                  </a:lnTo>
                  <a:lnTo>
                    <a:pt x="1477250" y="632057"/>
                  </a:lnTo>
                  <a:lnTo>
                    <a:pt x="1508957" y="665000"/>
                  </a:lnTo>
                  <a:lnTo>
                    <a:pt x="1539642" y="698481"/>
                  </a:lnTo>
                  <a:lnTo>
                    <a:pt x="1569277" y="732478"/>
                  </a:lnTo>
                  <a:lnTo>
                    <a:pt x="1597832" y="766967"/>
                  </a:lnTo>
                  <a:lnTo>
                    <a:pt x="1625279" y="801925"/>
                  </a:lnTo>
                  <a:lnTo>
                    <a:pt x="1651588" y="837328"/>
                  </a:lnTo>
                  <a:lnTo>
                    <a:pt x="1676731" y="873152"/>
                  </a:lnTo>
                  <a:lnTo>
                    <a:pt x="1700677" y="909376"/>
                  </a:lnTo>
                  <a:lnTo>
                    <a:pt x="1723398" y="945973"/>
                  </a:lnTo>
                  <a:lnTo>
                    <a:pt x="1744864" y="982923"/>
                  </a:lnTo>
                  <a:lnTo>
                    <a:pt x="1765047" y="1020200"/>
                  </a:lnTo>
                  <a:lnTo>
                    <a:pt x="1783917" y="1057783"/>
                  </a:lnTo>
                  <a:lnTo>
                    <a:pt x="1801445" y="1095646"/>
                  </a:lnTo>
                  <a:lnTo>
                    <a:pt x="1817602" y="1133767"/>
                  </a:lnTo>
                  <a:lnTo>
                    <a:pt x="1832359" y="1172122"/>
                  </a:lnTo>
                  <a:lnTo>
                    <a:pt x="1845686" y="1210689"/>
                  </a:lnTo>
                  <a:lnTo>
                    <a:pt x="1857554" y="1249443"/>
                  </a:lnTo>
                  <a:lnTo>
                    <a:pt x="1867935" y="1288360"/>
                  </a:lnTo>
                  <a:lnTo>
                    <a:pt x="1876799" y="1327419"/>
                  </a:lnTo>
                  <a:lnTo>
                    <a:pt x="1884116" y="1366594"/>
                  </a:lnTo>
                  <a:lnTo>
                    <a:pt x="1889859" y="1405864"/>
                  </a:lnTo>
                  <a:lnTo>
                    <a:pt x="1893996" y="1445203"/>
                  </a:lnTo>
                  <a:lnTo>
                    <a:pt x="1896500" y="1484590"/>
                  </a:lnTo>
                  <a:lnTo>
                    <a:pt x="1897341" y="1524000"/>
                  </a:lnTo>
                  <a:lnTo>
                    <a:pt x="1898214" y="1564146"/>
                  </a:lnTo>
                  <a:lnTo>
                    <a:pt x="1900812" y="1604267"/>
                  </a:lnTo>
                  <a:lnTo>
                    <a:pt x="1905104" y="1644339"/>
                  </a:lnTo>
                  <a:lnTo>
                    <a:pt x="1911060" y="1684337"/>
                  </a:lnTo>
                  <a:lnTo>
                    <a:pt x="1918648" y="1724236"/>
                  </a:lnTo>
                  <a:lnTo>
                    <a:pt x="1927837" y="1764011"/>
                  </a:lnTo>
                  <a:lnTo>
                    <a:pt x="1938598" y="1803637"/>
                  </a:lnTo>
                  <a:lnTo>
                    <a:pt x="1950898" y="1843089"/>
                  </a:lnTo>
                  <a:lnTo>
                    <a:pt x="1964708" y="1882344"/>
                  </a:lnTo>
                  <a:lnTo>
                    <a:pt x="1979996" y="1921376"/>
                  </a:lnTo>
                  <a:lnTo>
                    <a:pt x="1996732" y="1960160"/>
                  </a:lnTo>
                  <a:lnTo>
                    <a:pt x="2014884" y="1998671"/>
                  </a:lnTo>
                  <a:lnTo>
                    <a:pt x="2034422" y="2036885"/>
                  </a:lnTo>
                  <a:lnTo>
                    <a:pt x="2055315" y="2074777"/>
                  </a:lnTo>
                  <a:lnTo>
                    <a:pt x="2077532" y="2112323"/>
                  </a:lnTo>
                  <a:lnTo>
                    <a:pt x="2101043" y="2149496"/>
                  </a:lnTo>
                  <a:lnTo>
                    <a:pt x="2125816" y="2186274"/>
                  </a:lnTo>
                  <a:lnTo>
                    <a:pt x="2151820" y="2222630"/>
                  </a:lnTo>
                  <a:lnTo>
                    <a:pt x="2179026" y="2258541"/>
                  </a:lnTo>
                  <a:lnTo>
                    <a:pt x="2207401" y="2293980"/>
                  </a:lnTo>
                  <a:lnTo>
                    <a:pt x="2236915" y="2328925"/>
                  </a:lnTo>
                  <a:lnTo>
                    <a:pt x="2267538" y="2363349"/>
                  </a:lnTo>
                  <a:lnTo>
                    <a:pt x="2299238" y="2397228"/>
                  </a:lnTo>
                  <a:lnTo>
                    <a:pt x="2331984" y="2430537"/>
                  </a:lnTo>
                  <a:lnTo>
                    <a:pt x="2365746" y="2463252"/>
                  </a:lnTo>
                  <a:lnTo>
                    <a:pt x="2400494" y="2495348"/>
                  </a:lnTo>
                  <a:lnTo>
                    <a:pt x="2436195" y="2526799"/>
                  </a:lnTo>
                  <a:lnTo>
                    <a:pt x="2472819" y="2557582"/>
                  </a:lnTo>
                  <a:lnTo>
                    <a:pt x="2510336" y="2587671"/>
                  </a:lnTo>
                  <a:lnTo>
                    <a:pt x="2548714" y="2617042"/>
                  </a:lnTo>
                  <a:lnTo>
                    <a:pt x="2587923" y="2645670"/>
                  </a:lnTo>
                  <a:lnTo>
                    <a:pt x="2627932" y="2673529"/>
                  </a:lnTo>
                  <a:lnTo>
                    <a:pt x="2668710" y="2700596"/>
                  </a:lnTo>
                  <a:lnTo>
                    <a:pt x="2710226" y="2726846"/>
                  </a:lnTo>
                  <a:lnTo>
                    <a:pt x="2752449" y="2752253"/>
                  </a:lnTo>
                  <a:lnTo>
                    <a:pt x="2795349" y="2776794"/>
                  </a:lnTo>
                  <a:lnTo>
                    <a:pt x="2838895" y="2800442"/>
                  </a:lnTo>
                  <a:lnTo>
                    <a:pt x="2883055" y="2823174"/>
                  </a:lnTo>
                  <a:lnTo>
                    <a:pt x="2927799" y="2844965"/>
                  </a:lnTo>
                  <a:lnTo>
                    <a:pt x="2973097" y="2865789"/>
                  </a:lnTo>
                  <a:lnTo>
                    <a:pt x="3018916" y="2885623"/>
                  </a:lnTo>
                  <a:lnTo>
                    <a:pt x="3065227" y="2904441"/>
                  </a:lnTo>
                  <a:lnTo>
                    <a:pt x="3111999" y="2922219"/>
                  </a:lnTo>
                  <a:lnTo>
                    <a:pt x="3159200" y="2938931"/>
                  </a:lnTo>
                  <a:lnTo>
                    <a:pt x="3206801" y="2954554"/>
                  </a:lnTo>
                  <a:lnTo>
                    <a:pt x="3254769" y="2969062"/>
                  </a:lnTo>
                  <a:lnTo>
                    <a:pt x="3303075" y="2982430"/>
                  </a:lnTo>
                  <a:lnTo>
                    <a:pt x="3351687" y="2994634"/>
                  </a:lnTo>
                  <a:lnTo>
                    <a:pt x="3400575" y="3005650"/>
                  </a:lnTo>
                  <a:lnTo>
                    <a:pt x="3449707" y="3015451"/>
                  </a:lnTo>
                  <a:lnTo>
                    <a:pt x="3499053" y="3024014"/>
                  </a:lnTo>
                  <a:lnTo>
                    <a:pt x="3548582" y="3031313"/>
                  </a:lnTo>
                  <a:lnTo>
                    <a:pt x="3598264" y="3037324"/>
                  </a:lnTo>
                  <a:lnTo>
                    <a:pt x="3648067" y="3042023"/>
                  </a:lnTo>
                  <a:lnTo>
                    <a:pt x="3697960" y="3045383"/>
                  </a:lnTo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18328" y="8893279"/>
              <a:ext cx="116205" cy="114300"/>
            </a:xfrm>
            <a:custGeom>
              <a:avLst/>
              <a:gdLst/>
              <a:ahLst/>
              <a:cxnLst/>
              <a:rect l="l" t="t" r="r" b="b"/>
              <a:pathLst>
                <a:path w="116204" h="114300">
                  <a:moveTo>
                    <a:pt x="3086" y="0"/>
                  </a:moveTo>
                  <a:lnTo>
                    <a:pt x="0" y="114261"/>
                  </a:lnTo>
                  <a:lnTo>
                    <a:pt x="115798" y="60223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2140" y="2130412"/>
            <a:ext cx="17900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강남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버튼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눌렀을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5024" y="2056762"/>
            <a:ext cx="17900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종로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버튼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눌렀을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06572" y="2059407"/>
            <a:ext cx="17900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당산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버튼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눌렀을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0417" y="7934947"/>
            <a:ext cx="1744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algun Gothic"/>
                <a:cs typeface="Malgun Gothic"/>
              </a:rPr>
              <a:t>마크표시</a:t>
            </a:r>
            <a:r>
              <a:rPr sz="1600" spc="-210" dirty="0">
                <a:latin typeface="Malgun Gothic"/>
                <a:cs typeface="Malgun Gothic"/>
              </a:rPr>
              <a:t> </a:t>
            </a:r>
            <a:r>
              <a:rPr sz="1600" dirty="0">
                <a:latin typeface="Malgun Gothic"/>
                <a:cs typeface="Malgun Gothic"/>
              </a:rPr>
              <a:t>눌렀을</a:t>
            </a:r>
            <a:r>
              <a:rPr sz="1600" spc="-204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때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9147" y="431291"/>
            <a:ext cx="6909052" cy="88270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4779" y="96011"/>
            <a:ext cx="5333365" cy="2819400"/>
            <a:chOff x="144779" y="96011"/>
            <a:chExt cx="5333365" cy="2819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21440" y="5142738"/>
            <a:ext cx="5285231" cy="105765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1168" y="4070604"/>
            <a:ext cx="11558905" cy="5565140"/>
            <a:chOff x="201168" y="4070604"/>
            <a:chExt cx="11558905" cy="556514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168" y="4070604"/>
              <a:ext cx="10393679" cy="55648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672" y="5629338"/>
              <a:ext cx="2059349" cy="139169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4691" y="2824733"/>
            <a:ext cx="7234427" cy="8115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637" y="97536"/>
            <a:ext cx="6388735" cy="2818130"/>
            <a:chOff x="151637" y="97536"/>
            <a:chExt cx="6388735" cy="2818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2" y="637794"/>
              <a:ext cx="5084825" cy="22776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802" y="592836"/>
              <a:ext cx="2790443" cy="105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637" y="97536"/>
              <a:ext cx="4166603" cy="124663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0440" y="611886"/>
            <a:ext cx="7179563" cy="23263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637" y="2983992"/>
            <a:ext cx="17679162" cy="72054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9568" y="4283964"/>
            <a:ext cx="6171424" cy="18432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9568" y="1566684"/>
            <a:ext cx="6171424" cy="17967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59568" y="8039100"/>
            <a:ext cx="6171424" cy="18104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4779" y="96011"/>
            <a:ext cx="9286240" cy="10092055"/>
            <a:chOff x="144779" y="96011"/>
            <a:chExt cx="9286240" cy="1009205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574" y="1566672"/>
              <a:ext cx="8743936" cy="86212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9801" y="592835"/>
              <a:ext cx="2790443" cy="1065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1071" y="2465069"/>
              <a:ext cx="2814053" cy="772286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81843" y="417576"/>
            <a:ext cx="6087617" cy="6728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57988" y="3363467"/>
            <a:ext cx="740651" cy="74066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7697723" y="5578932"/>
            <a:ext cx="2900045" cy="1233170"/>
            <a:chOff x="7697723" y="5578932"/>
            <a:chExt cx="2900045" cy="1233170"/>
          </a:xfrm>
        </p:grpSpPr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7723" y="6174486"/>
              <a:ext cx="1445501" cy="6370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4155" y="5578932"/>
              <a:ext cx="1633267" cy="914233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30261" y="2402585"/>
            <a:ext cx="3067799" cy="152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952226" y="6774942"/>
            <a:ext cx="4910327" cy="12550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96011"/>
            <a:ext cx="6338570" cy="2819400"/>
            <a:chOff x="144779" y="96011"/>
            <a:chExt cx="6338570" cy="2819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814" y="592835"/>
              <a:ext cx="2733280" cy="1059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986" y="3726180"/>
            <a:ext cx="17576290" cy="62872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7421" y="611886"/>
            <a:ext cx="6148577" cy="29809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" y="96011"/>
            <a:ext cx="11443970" cy="5903595"/>
            <a:chOff x="59435" y="96011"/>
            <a:chExt cx="11443970" cy="5903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" y="1737182"/>
              <a:ext cx="11198733" cy="42618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2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814" y="592835"/>
              <a:ext cx="2733280" cy="10591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8159" y="1865376"/>
              <a:ext cx="3364991" cy="80162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603497" y="2355588"/>
            <a:ext cx="14653894" cy="7471409"/>
            <a:chOff x="3603497" y="2355588"/>
            <a:chExt cx="14653894" cy="7471409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3497" y="7085076"/>
              <a:ext cx="14653649" cy="2741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611" y="2355588"/>
              <a:ext cx="7128327" cy="504730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00666" y="1003554"/>
            <a:ext cx="5367526" cy="7955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96011"/>
            <a:ext cx="16217900" cy="7632700"/>
            <a:chOff x="144779" y="96011"/>
            <a:chExt cx="162179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974" y="1974613"/>
              <a:ext cx="15046451" cy="55536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814" y="592835"/>
              <a:ext cx="2733280" cy="10591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2520" y="7013447"/>
              <a:ext cx="3452608" cy="71475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986528" y="7813547"/>
            <a:ext cx="7774940" cy="2292350"/>
            <a:chOff x="4986528" y="7813547"/>
            <a:chExt cx="7774940" cy="229235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6528" y="8301228"/>
              <a:ext cx="7774685" cy="18044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7646" y="7813547"/>
              <a:ext cx="482345" cy="482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2671498"/>
            <a:ext cx="7538584" cy="19028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2352" y="200405"/>
            <a:ext cx="9300209" cy="94236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4779" y="96011"/>
            <a:ext cx="6347460" cy="2819400"/>
            <a:chOff x="144779" y="96011"/>
            <a:chExt cx="6347460" cy="28194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9801" y="592835"/>
              <a:ext cx="2742437" cy="1068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41781" y="3648544"/>
            <a:ext cx="17482820" cy="5252720"/>
            <a:chOff x="541781" y="3648544"/>
            <a:chExt cx="17482820" cy="525272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9020" y="7051547"/>
              <a:ext cx="6815326" cy="8016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5676" y="3648544"/>
              <a:ext cx="5444082" cy="3999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781" y="6395465"/>
              <a:ext cx="7709903" cy="25054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4497" y="5298947"/>
              <a:ext cx="740663" cy="74066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561" y="9179814"/>
            <a:ext cx="8958833" cy="871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4431"/>
            <a:ext cx="18285712" cy="79766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6770" y="1768856"/>
            <a:ext cx="63506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0" spc="-80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8000" b="0" spc="-10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8000" b="0" spc="-25" dirty="0">
                <a:solidFill>
                  <a:srgbClr val="FFFFFF"/>
                </a:solidFill>
                <a:latin typeface="Malgun Gothic"/>
                <a:cs typeface="Malgun Gothic"/>
              </a:rPr>
              <a:t>소개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3468" y="5024179"/>
            <a:ext cx="8115300" cy="192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5" dirty="0">
                <a:solidFill>
                  <a:srgbClr val="EDEBE0"/>
                </a:solidFill>
                <a:latin typeface="Calibri"/>
                <a:cs typeface="Calibri"/>
              </a:rPr>
              <a:t>HYPE</a:t>
            </a:r>
            <a:r>
              <a:rPr sz="3200" spc="-175" dirty="0">
                <a:solidFill>
                  <a:srgbClr val="EDEBE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라는</a:t>
            </a:r>
            <a:r>
              <a:rPr sz="2400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단어는</a:t>
            </a:r>
            <a:r>
              <a:rPr sz="2400" spc="-3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영어로</a:t>
            </a:r>
            <a:r>
              <a:rPr sz="2400" spc="22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광고를</a:t>
            </a:r>
            <a:r>
              <a:rPr sz="2400" spc="-3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algun Gothic"/>
                <a:cs typeface="Malgun Gothic"/>
              </a:rPr>
              <a:t>뜻하고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829"/>
              </a:lnSpc>
            </a:pP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FRIEND</a:t>
            </a:r>
            <a:r>
              <a:rPr sz="2400" spc="-25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400" spc="-2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영어로</a:t>
            </a:r>
            <a:r>
              <a:rPr sz="2400" spc="-29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친구라는</a:t>
            </a:r>
            <a:r>
              <a:rPr sz="2400" spc="-29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Malgun Gothic"/>
                <a:cs typeface="Malgun Gothic"/>
              </a:rPr>
              <a:t>뜻으로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ts val="4310"/>
              </a:lnSpc>
            </a:pP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HYFRIEND</a:t>
            </a:r>
            <a:r>
              <a:rPr sz="2400" spc="-10" dirty="0">
                <a:solidFill>
                  <a:srgbClr val="FFFFFF"/>
                </a:solidFill>
                <a:latin typeface="Malgun Gothic"/>
                <a:cs typeface="Malgun Gothic"/>
              </a:rPr>
              <a:t>는</a:t>
            </a:r>
            <a:r>
              <a:rPr sz="2400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대중들에게</a:t>
            </a:r>
            <a:r>
              <a:rPr sz="2400" spc="-29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친숙하게</a:t>
            </a:r>
            <a:r>
              <a:rPr sz="2400" spc="2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다가가는</a:t>
            </a:r>
            <a:r>
              <a:rPr sz="2400" spc="-29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algun Gothic"/>
                <a:cs typeface="Malgun Gothic"/>
              </a:rPr>
              <a:t>브랜드이다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이</a:t>
            </a:r>
            <a:r>
              <a:rPr sz="2400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의미에</a:t>
            </a:r>
            <a:r>
              <a:rPr sz="2400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맞게</a:t>
            </a:r>
            <a:r>
              <a:rPr sz="2400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깔끔하고</a:t>
            </a:r>
            <a:r>
              <a:rPr sz="2400" spc="-3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보기</a:t>
            </a:r>
            <a:r>
              <a:rPr sz="2400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편한</a:t>
            </a:r>
            <a:r>
              <a:rPr sz="2400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algun Gothic"/>
                <a:cs typeface="Malgun Gothic"/>
              </a:rPr>
              <a:t>사이트이다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9454" y="347472"/>
            <a:ext cx="6227063" cy="93398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96011"/>
            <a:ext cx="6347460" cy="2819400"/>
            <a:chOff x="144779" y="96011"/>
            <a:chExt cx="6347460" cy="2819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801" y="592837"/>
              <a:ext cx="2742437" cy="1121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93192" y="124205"/>
            <a:ext cx="17666335" cy="10038715"/>
            <a:chOff x="393192" y="124205"/>
            <a:chExt cx="17666335" cy="100387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8008" y="124205"/>
              <a:ext cx="6149327" cy="36316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192" y="3755897"/>
              <a:ext cx="17666207" cy="6406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96011"/>
            <a:ext cx="16283940" cy="7010400"/>
            <a:chOff x="144779" y="96011"/>
            <a:chExt cx="16283940" cy="701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084" y="1377696"/>
              <a:ext cx="14613634" cy="56335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814" y="592835"/>
              <a:ext cx="2733280" cy="10591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1753" y="3134880"/>
              <a:ext cx="802385" cy="3313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9500" y="6619493"/>
              <a:ext cx="486905" cy="48690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64852" y="7525511"/>
            <a:ext cx="7616177" cy="22745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5139" y="8012430"/>
            <a:ext cx="5061203" cy="13106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011"/>
            <a:ext cx="8120380" cy="8058784"/>
            <a:chOff x="0" y="96011"/>
            <a:chExt cx="8120380" cy="80587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20696"/>
              <a:ext cx="8119871" cy="56335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802" y="592835"/>
              <a:ext cx="2742437" cy="10683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4223" y="4338065"/>
              <a:ext cx="802373" cy="331317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753350" y="177800"/>
            <a:ext cx="10275570" cy="9702800"/>
            <a:chOff x="7753350" y="177800"/>
            <a:chExt cx="10275570" cy="97028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9638" y="265938"/>
              <a:ext cx="7120889" cy="95265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31246" y="177799"/>
              <a:ext cx="7298055" cy="9702800"/>
            </a:xfrm>
            <a:custGeom>
              <a:avLst/>
              <a:gdLst/>
              <a:ahLst/>
              <a:cxnLst/>
              <a:rect l="l" t="t" r="r" b="b"/>
              <a:pathLst>
                <a:path w="7298055" h="9702800">
                  <a:moveTo>
                    <a:pt x="7226351" y="71120"/>
                  </a:moveTo>
                  <a:lnTo>
                    <a:pt x="7208520" y="71120"/>
                  </a:lnTo>
                  <a:lnTo>
                    <a:pt x="7208520" y="88900"/>
                  </a:lnTo>
                  <a:lnTo>
                    <a:pt x="7208520" y="9613900"/>
                  </a:lnTo>
                  <a:lnTo>
                    <a:pt x="89154" y="9613900"/>
                  </a:lnTo>
                  <a:lnTo>
                    <a:pt x="89154" y="88900"/>
                  </a:lnTo>
                  <a:lnTo>
                    <a:pt x="7208520" y="88900"/>
                  </a:lnTo>
                  <a:lnTo>
                    <a:pt x="7208520" y="71120"/>
                  </a:lnTo>
                  <a:lnTo>
                    <a:pt x="71323" y="71120"/>
                  </a:lnTo>
                  <a:lnTo>
                    <a:pt x="71323" y="88900"/>
                  </a:lnTo>
                  <a:lnTo>
                    <a:pt x="71323" y="9613900"/>
                  </a:lnTo>
                  <a:lnTo>
                    <a:pt x="71323" y="9631680"/>
                  </a:lnTo>
                  <a:lnTo>
                    <a:pt x="7226351" y="9631680"/>
                  </a:lnTo>
                  <a:lnTo>
                    <a:pt x="7226351" y="9613900"/>
                  </a:lnTo>
                  <a:lnTo>
                    <a:pt x="7226351" y="88900"/>
                  </a:lnTo>
                  <a:lnTo>
                    <a:pt x="7226351" y="71120"/>
                  </a:lnTo>
                  <a:close/>
                </a:path>
                <a:path w="7298055" h="9702800">
                  <a:moveTo>
                    <a:pt x="7297674" y="0"/>
                  </a:moveTo>
                  <a:lnTo>
                    <a:pt x="7244181" y="0"/>
                  </a:lnTo>
                  <a:lnTo>
                    <a:pt x="7244181" y="53340"/>
                  </a:lnTo>
                  <a:lnTo>
                    <a:pt x="7244181" y="9649460"/>
                  </a:lnTo>
                  <a:lnTo>
                    <a:pt x="53492" y="9649460"/>
                  </a:lnTo>
                  <a:lnTo>
                    <a:pt x="53492" y="53340"/>
                  </a:lnTo>
                  <a:lnTo>
                    <a:pt x="7244181" y="53340"/>
                  </a:lnTo>
                  <a:lnTo>
                    <a:pt x="7244181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9649460"/>
                  </a:lnTo>
                  <a:lnTo>
                    <a:pt x="0" y="9702800"/>
                  </a:lnTo>
                  <a:lnTo>
                    <a:pt x="7297674" y="9702800"/>
                  </a:lnTo>
                  <a:lnTo>
                    <a:pt x="7297674" y="9649562"/>
                  </a:lnTo>
                  <a:lnTo>
                    <a:pt x="7297674" y="53340"/>
                  </a:lnTo>
                  <a:lnTo>
                    <a:pt x="7297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3350" y="5750064"/>
              <a:ext cx="3549395" cy="265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31245" y="177800"/>
            <a:ext cx="7298055" cy="8102600"/>
            <a:chOff x="10731245" y="177800"/>
            <a:chExt cx="7298055" cy="810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9637" y="265938"/>
              <a:ext cx="7120889" cy="79263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31246" y="177799"/>
              <a:ext cx="7298055" cy="8102600"/>
            </a:xfrm>
            <a:custGeom>
              <a:avLst/>
              <a:gdLst/>
              <a:ahLst/>
              <a:cxnLst/>
              <a:rect l="l" t="t" r="r" b="b"/>
              <a:pathLst>
                <a:path w="7298055" h="8102600">
                  <a:moveTo>
                    <a:pt x="7226351" y="71120"/>
                  </a:moveTo>
                  <a:lnTo>
                    <a:pt x="7208520" y="71120"/>
                  </a:lnTo>
                  <a:lnTo>
                    <a:pt x="7208520" y="88900"/>
                  </a:lnTo>
                  <a:lnTo>
                    <a:pt x="7208520" y="8013700"/>
                  </a:lnTo>
                  <a:lnTo>
                    <a:pt x="89154" y="8013700"/>
                  </a:lnTo>
                  <a:lnTo>
                    <a:pt x="89154" y="88900"/>
                  </a:lnTo>
                  <a:lnTo>
                    <a:pt x="7208520" y="88900"/>
                  </a:lnTo>
                  <a:lnTo>
                    <a:pt x="7208520" y="71120"/>
                  </a:lnTo>
                  <a:lnTo>
                    <a:pt x="71323" y="71120"/>
                  </a:lnTo>
                  <a:lnTo>
                    <a:pt x="71323" y="88900"/>
                  </a:lnTo>
                  <a:lnTo>
                    <a:pt x="71323" y="8013700"/>
                  </a:lnTo>
                  <a:lnTo>
                    <a:pt x="71323" y="8031480"/>
                  </a:lnTo>
                  <a:lnTo>
                    <a:pt x="7226351" y="8031480"/>
                  </a:lnTo>
                  <a:lnTo>
                    <a:pt x="7226351" y="8013700"/>
                  </a:lnTo>
                  <a:lnTo>
                    <a:pt x="7226351" y="88900"/>
                  </a:lnTo>
                  <a:lnTo>
                    <a:pt x="7226351" y="71120"/>
                  </a:lnTo>
                  <a:close/>
                </a:path>
                <a:path w="7298055" h="8102600">
                  <a:moveTo>
                    <a:pt x="7297674" y="0"/>
                  </a:moveTo>
                  <a:lnTo>
                    <a:pt x="7244181" y="0"/>
                  </a:lnTo>
                  <a:lnTo>
                    <a:pt x="7244181" y="53340"/>
                  </a:lnTo>
                  <a:lnTo>
                    <a:pt x="7244181" y="8049260"/>
                  </a:lnTo>
                  <a:lnTo>
                    <a:pt x="53492" y="8049260"/>
                  </a:lnTo>
                  <a:lnTo>
                    <a:pt x="53492" y="53340"/>
                  </a:lnTo>
                  <a:lnTo>
                    <a:pt x="7244181" y="53340"/>
                  </a:lnTo>
                  <a:lnTo>
                    <a:pt x="7244181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8049260"/>
                  </a:lnTo>
                  <a:lnTo>
                    <a:pt x="0" y="8102600"/>
                  </a:lnTo>
                  <a:lnTo>
                    <a:pt x="7297674" y="8102600"/>
                  </a:lnTo>
                  <a:lnTo>
                    <a:pt x="7297674" y="8049361"/>
                  </a:lnTo>
                  <a:lnTo>
                    <a:pt x="7297674" y="53340"/>
                  </a:lnTo>
                  <a:lnTo>
                    <a:pt x="7297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4779" y="96011"/>
            <a:ext cx="15172690" cy="6236335"/>
            <a:chOff x="144779" y="96011"/>
            <a:chExt cx="15172690" cy="62363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985" y="2478798"/>
              <a:ext cx="10260329" cy="26220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9801" y="592835"/>
              <a:ext cx="2742437" cy="10683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5181" y="2983420"/>
              <a:ext cx="5502122" cy="334887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38684" y="8503157"/>
            <a:ext cx="17331690" cy="1714500"/>
            <a:chOff x="138684" y="8503157"/>
            <a:chExt cx="17331690" cy="17145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84" y="8503157"/>
              <a:ext cx="17331689" cy="1714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6366" y="8648699"/>
              <a:ext cx="1235201" cy="142417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728216" y="4660138"/>
            <a:ext cx="11582400" cy="4638040"/>
            <a:chOff x="1728216" y="4660138"/>
            <a:chExt cx="11582400" cy="463804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8216" y="5985510"/>
              <a:ext cx="8179307" cy="18272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9582" y="4660138"/>
              <a:ext cx="4970487" cy="4637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79" y="96011"/>
            <a:ext cx="15656560" cy="10191115"/>
            <a:chOff x="144779" y="96011"/>
            <a:chExt cx="15656560" cy="10191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357" y="1649731"/>
              <a:ext cx="14613623" cy="53298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637793"/>
              <a:ext cx="5084825" cy="2277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814" y="592835"/>
              <a:ext cx="2733280" cy="10591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" y="96011"/>
              <a:ext cx="4171949" cy="1248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7432" y="3019806"/>
              <a:ext cx="1235201" cy="3522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1461" y="5940920"/>
              <a:ext cx="5366325" cy="4346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3415" y="7442454"/>
              <a:ext cx="6757414" cy="1817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8525"/>
            <a:ext cx="3389629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35" dirty="0">
                <a:solidFill>
                  <a:srgbClr val="271F1C"/>
                </a:solidFill>
                <a:latin typeface="Malgun Gothic"/>
                <a:cs typeface="Malgun Gothic"/>
              </a:rPr>
              <a:t>메인페이지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7263" y="2044444"/>
            <a:ext cx="12919075" cy="7965440"/>
            <a:chOff x="207263" y="2044444"/>
            <a:chExt cx="12919075" cy="79654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63" y="3204210"/>
              <a:ext cx="11411711" cy="68054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81799" y="2107079"/>
              <a:ext cx="1759585" cy="3036570"/>
            </a:xfrm>
            <a:custGeom>
              <a:avLst/>
              <a:gdLst/>
              <a:ahLst/>
              <a:cxnLst/>
              <a:rect l="l" t="t" r="r" b="b"/>
              <a:pathLst>
                <a:path w="1759584" h="3036570">
                  <a:moveTo>
                    <a:pt x="0" y="3036239"/>
                  </a:moveTo>
                  <a:lnTo>
                    <a:pt x="1758962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95921" y="2044444"/>
              <a:ext cx="81280" cy="97155"/>
            </a:xfrm>
            <a:custGeom>
              <a:avLst/>
              <a:gdLst/>
              <a:ahLst/>
              <a:cxnLst/>
              <a:rect l="l" t="t" r="r" b="b"/>
              <a:pathLst>
                <a:path w="81279" h="97155">
                  <a:moveTo>
                    <a:pt x="81127" y="0"/>
                  </a:moveTo>
                  <a:lnTo>
                    <a:pt x="0" y="53403"/>
                  </a:lnTo>
                  <a:lnTo>
                    <a:pt x="75171" y="96939"/>
                  </a:lnTo>
                  <a:lnTo>
                    <a:pt x="811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18975" y="3474720"/>
              <a:ext cx="1435735" cy="237490"/>
            </a:xfrm>
            <a:custGeom>
              <a:avLst/>
              <a:gdLst/>
              <a:ahLst/>
              <a:cxnLst/>
              <a:rect l="l" t="t" r="r" b="b"/>
              <a:pathLst>
                <a:path w="1435734" h="237489">
                  <a:moveTo>
                    <a:pt x="0" y="0"/>
                  </a:moveTo>
                  <a:lnTo>
                    <a:pt x="1435658" y="237350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33265" y="3666854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4" h="85725">
                  <a:moveTo>
                    <a:pt x="14173" y="0"/>
                  </a:moveTo>
                  <a:lnTo>
                    <a:pt x="0" y="85699"/>
                  </a:lnTo>
                  <a:lnTo>
                    <a:pt x="92786" y="57023"/>
                  </a:lnTo>
                  <a:lnTo>
                    <a:pt x="141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367" y="3855719"/>
              <a:ext cx="1676400" cy="322580"/>
            </a:xfrm>
            <a:custGeom>
              <a:avLst/>
              <a:gdLst/>
              <a:ahLst/>
              <a:cxnLst/>
              <a:rect l="l" t="t" r="r" b="b"/>
              <a:pathLst>
                <a:path w="1676400" h="322579">
                  <a:moveTo>
                    <a:pt x="167640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318770"/>
                  </a:lnTo>
                  <a:lnTo>
                    <a:pt x="0" y="322580"/>
                  </a:lnTo>
                  <a:lnTo>
                    <a:pt x="1676400" y="322580"/>
                  </a:lnTo>
                  <a:lnTo>
                    <a:pt x="1676400" y="319239"/>
                  </a:lnTo>
                  <a:lnTo>
                    <a:pt x="1676400" y="318770"/>
                  </a:lnTo>
                  <a:lnTo>
                    <a:pt x="1676400" y="3086"/>
                  </a:lnTo>
                  <a:lnTo>
                    <a:pt x="1672945" y="3086"/>
                  </a:lnTo>
                  <a:lnTo>
                    <a:pt x="1672945" y="318770"/>
                  </a:lnTo>
                  <a:lnTo>
                    <a:pt x="3467" y="318770"/>
                  </a:lnTo>
                  <a:lnTo>
                    <a:pt x="3467" y="2540"/>
                  </a:lnTo>
                  <a:lnTo>
                    <a:pt x="1676400" y="254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366" y="3855339"/>
              <a:ext cx="1676400" cy="323215"/>
            </a:xfrm>
            <a:custGeom>
              <a:avLst/>
              <a:gdLst/>
              <a:ahLst/>
              <a:cxnLst/>
              <a:rect l="l" t="t" r="r" b="b"/>
              <a:pathLst>
                <a:path w="1676400" h="323214">
                  <a:moveTo>
                    <a:pt x="0" y="0"/>
                  </a:moveTo>
                  <a:lnTo>
                    <a:pt x="1676400" y="0"/>
                  </a:lnTo>
                  <a:lnTo>
                    <a:pt x="1676400" y="323088"/>
                  </a:lnTo>
                  <a:lnTo>
                    <a:pt x="0" y="323088"/>
                  </a:lnTo>
                  <a:lnTo>
                    <a:pt x="0" y="0"/>
                  </a:lnTo>
                  <a:close/>
                </a:path>
                <a:path w="1676400" h="323214">
                  <a:moveTo>
                    <a:pt x="3467" y="319620"/>
                  </a:moveTo>
                  <a:lnTo>
                    <a:pt x="1672945" y="319620"/>
                  </a:lnTo>
                  <a:lnTo>
                    <a:pt x="1672945" y="3454"/>
                  </a:lnTo>
                  <a:lnTo>
                    <a:pt x="3467" y="3454"/>
                  </a:lnTo>
                  <a:lnTo>
                    <a:pt x="3467" y="31962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3651" y="3293109"/>
              <a:ext cx="695960" cy="364490"/>
            </a:xfrm>
            <a:custGeom>
              <a:avLst/>
              <a:gdLst/>
              <a:ahLst/>
              <a:cxnLst/>
              <a:rect l="l" t="t" r="r" b="b"/>
              <a:pathLst>
                <a:path w="695959" h="364489">
                  <a:moveTo>
                    <a:pt x="695706" y="0"/>
                  </a:moveTo>
                  <a:lnTo>
                    <a:pt x="691794" y="0"/>
                  </a:lnTo>
                  <a:lnTo>
                    <a:pt x="691794" y="3810"/>
                  </a:lnTo>
                  <a:lnTo>
                    <a:pt x="691794" y="360680"/>
                  </a:lnTo>
                  <a:lnTo>
                    <a:pt x="3911" y="360680"/>
                  </a:lnTo>
                  <a:lnTo>
                    <a:pt x="3911" y="3810"/>
                  </a:lnTo>
                  <a:lnTo>
                    <a:pt x="691794" y="3810"/>
                  </a:lnTo>
                  <a:lnTo>
                    <a:pt x="691794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360680"/>
                  </a:lnTo>
                  <a:lnTo>
                    <a:pt x="0" y="364490"/>
                  </a:lnTo>
                  <a:lnTo>
                    <a:pt x="695706" y="364490"/>
                  </a:lnTo>
                  <a:lnTo>
                    <a:pt x="695706" y="360959"/>
                  </a:lnTo>
                  <a:lnTo>
                    <a:pt x="695706" y="360680"/>
                  </a:lnTo>
                  <a:lnTo>
                    <a:pt x="695706" y="3810"/>
                  </a:lnTo>
                  <a:lnTo>
                    <a:pt x="6957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23650" y="3292983"/>
              <a:ext cx="695960" cy="365125"/>
            </a:xfrm>
            <a:custGeom>
              <a:avLst/>
              <a:gdLst/>
              <a:ahLst/>
              <a:cxnLst/>
              <a:rect l="l" t="t" r="r" b="b"/>
              <a:pathLst>
                <a:path w="695959" h="365125">
                  <a:moveTo>
                    <a:pt x="0" y="0"/>
                  </a:moveTo>
                  <a:lnTo>
                    <a:pt x="695705" y="0"/>
                  </a:lnTo>
                  <a:lnTo>
                    <a:pt x="695705" y="364998"/>
                  </a:lnTo>
                  <a:lnTo>
                    <a:pt x="0" y="364998"/>
                  </a:lnTo>
                  <a:lnTo>
                    <a:pt x="0" y="0"/>
                  </a:lnTo>
                  <a:close/>
                </a:path>
                <a:path w="695959" h="365125">
                  <a:moveTo>
                    <a:pt x="3911" y="361086"/>
                  </a:moveTo>
                  <a:lnTo>
                    <a:pt x="691794" y="361086"/>
                  </a:lnTo>
                  <a:lnTo>
                    <a:pt x="691794" y="3911"/>
                  </a:lnTo>
                  <a:lnTo>
                    <a:pt x="3911" y="3911"/>
                  </a:lnTo>
                  <a:lnTo>
                    <a:pt x="3911" y="361086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6211" y="2768793"/>
              <a:ext cx="1717039" cy="1050925"/>
            </a:xfrm>
            <a:custGeom>
              <a:avLst/>
              <a:gdLst/>
              <a:ahLst/>
              <a:cxnLst/>
              <a:rect l="l" t="t" r="r" b="b"/>
              <a:pathLst>
                <a:path w="1717039" h="1050925">
                  <a:moveTo>
                    <a:pt x="0" y="1050531"/>
                  </a:moveTo>
                  <a:lnTo>
                    <a:pt x="1716595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7784" y="2731004"/>
              <a:ext cx="97155" cy="82550"/>
            </a:xfrm>
            <a:custGeom>
              <a:avLst/>
              <a:gdLst/>
              <a:ahLst/>
              <a:cxnLst/>
              <a:rect l="l" t="t" r="r" b="b"/>
              <a:pathLst>
                <a:path w="97154" h="82550">
                  <a:moveTo>
                    <a:pt x="96774" y="0"/>
                  </a:moveTo>
                  <a:lnTo>
                    <a:pt x="0" y="8305"/>
                  </a:lnTo>
                  <a:lnTo>
                    <a:pt x="45351" y="82397"/>
                  </a:lnTo>
                  <a:lnTo>
                    <a:pt x="967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170968" y="479948"/>
            <a:ext cx="33883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메인페이지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0688" y="1337960"/>
            <a:ext cx="655447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90195" indent="-34290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355600" algn="l"/>
                <a:tab pos="356235" algn="l"/>
              </a:tabLst>
            </a:pPr>
            <a:r>
              <a:rPr sz="2200" dirty="0">
                <a:latin typeface="Malgun Gothic"/>
                <a:cs typeface="Malgun Gothic"/>
              </a:rPr>
              <a:t>사이트의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회원수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Malgun Gothic"/>
                <a:cs typeface="Malgun Gothic"/>
              </a:rPr>
              <a:t>총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매출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구매건수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Malgun Gothic"/>
                <a:cs typeface="Malgun Gothic"/>
              </a:rPr>
              <a:t>상품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개수를 보여줌</a:t>
            </a:r>
            <a:endParaRPr sz="2200">
              <a:latin typeface="Malgun Gothic"/>
              <a:cs typeface="Malgun Gothic"/>
            </a:endParaRPr>
          </a:p>
          <a:p>
            <a:pPr marL="354965" marR="5080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200" dirty="0">
                <a:latin typeface="Malgun Gothic"/>
                <a:cs typeface="Malgun Gothic"/>
              </a:rPr>
              <a:t>어떤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카테고리의</a:t>
            </a:r>
            <a:r>
              <a:rPr sz="2200" spc="-29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상품의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수요가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많은지를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나타내는 </a:t>
            </a:r>
            <a:r>
              <a:rPr sz="2200" dirty="0">
                <a:latin typeface="Malgun Gothic"/>
                <a:cs typeface="Malgun Gothic"/>
              </a:rPr>
              <a:t>그래프와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당일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매출을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보여주는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그래프를 </a:t>
            </a:r>
            <a:r>
              <a:rPr sz="2200" spc="-10" dirty="0">
                <a:latin typeface="Malgun Gothic"/>
                <a:cs typeface="Malgun Gothic"/>
              </a:rPr>
              <a:t>활용</a:t>
            </a:r>
            <a:r>
              <a:rPr sz="2200" spc="-10" dirty="0">
                <a:latin typeface="Calibri"/>
                <a:cs typeface="Calibri"/>
              </a:rPr>
              <a:t>(Highchart)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5790" y="1603788"/>
            <a:ext cx="1550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Hover</a:t>
            </a:r>
            <a:r>
              <a:rPr sz="1800" spc="-10" dirty="0">
                <a:latin typeface="Malgun Gothic"/>
                <a:cs typeface="Malgun Gothic"/>
              </a:rPr>
              <a:t>시</a:t>
            </a:r>
            <a:r>
              <a:rPr sz="1800" spc="-19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카드의 </a:t>
            </a:r>
            <a:r>
              <a:rPr sz="1800" dirty="0">
                <a:latin typeface="Malgun Gothic"/>
                <a:cs typeface="Malgun Gothic"/>
              </a:rPr>
              <a:t>이미지가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커짐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26277" y="3391019"/>
            <a:ext cx="190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사용자 </a:t>
            </a:r>
            <a:r>
              <a:rPr sz="1800" dirty="0">
                <a:latin typeface="Malgun Gothic"/>
                <a:cs typeface="Malgun Gothic"/>
              </a:rPr>
              <a:t>메인페이지로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36340" y="2527118"/>
            <a:ext cx="3778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화살표</a:t>
            </a:r>
            <a:r>
              <a:rPr sz="1800" spc="-229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수정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latin typeface="Malgun Gothic"/>
                <a:cs typeface="Malgun Gothic"/>
              </a:rPr>
              <a:t>삭제</a:t>
            </a:r>
            <a:r>
              <a:rPr sz="1800" spc="-1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등록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할수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있는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항목들이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나옴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4578" y="4427220"/>
            <a:ext cx="5792722" cy="443941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449" y="388525"/>
            <a:ext cx="27171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25" dirty="0">
                <a:solidFill>
                  <a:srgbClr val="271F1C"/>
                </a:solidFill>
                <a:latin typeface="Malgun Gothic"/>
                <a:cs typeface="Malgun Gothic"/>
              </a:rPr>
              <a:t>배송관리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0027" y="1820533"/>
            <a:ext cx="1959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배송정보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상태를 </a:t>
            </a:r>
            <a:r>
              <a:rPr sz="1800" dirty="0">
                <a:latin typeface="Malgun Gothic"/>
                <a:cs typeface="Malgun Gothic"/>
              </a:rPr>
              <a:t>선택하여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조회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35" dirty="0"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886" y="2494791"/>
            <a:ext cx="13583919" cy="5074920"/>
            <a:chOff x="311886" y="2494791"/>
            <a:chExt cx="13583919" cy="50749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886" y="3567216"/>
              <a:ext cx="13522192" cy="4002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30749" y="3952239"/>
              <a:ext cx="3761740" cy="1285240"/>
            </a:xfrm>
            <a:custGeom>
              <a:avLst/>
              <a:gdLst/>
              <a:ahLst/>
              <a:cxnLst/>
              <a:rect l="l" t="t" r="r" b="b"/>
              <a:pathLst>
                <a:path w="3761740" h="1285239">
                  <a:moveTo>
                    <a:pt x="3761232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0" y="1271270"/>
                  </a:lnTo>
                  <a:lnTo>
                    <a:pt x="0" y="1285240"/>
                  </a:lnTo>
                  <a:lnTo>
                    <a:pt x="3761232" y="1285240"/>
                  </a:lnTo>
                  <a:lnTo>
                    <a:pt x="3761232" y="1271270"/>
                  </a:lnTo>
                  <a:lnTo>
                    <a:pt x="13766" y="1271270"/>
                  </a:lnTo>
                  <a:lnTo>
                    <a:pt x="13766" y="13970"/>
                  </a:lnTo>
                  <a:lnTo>
                    <a:pt x="3747439" y="13970"/>
                  </a:lnTo>
                  <a:lnTo>
                    <a:pt x="3747439" y="1270838"/>
                  </a:lnTo>
                  <a:lnTo>
                    <a:pt x="3761232" y="1270838"/>
                  </a:lnTo>
                  <a:lnTo>
                    <a:pt x="3761232" y="13970"/>
                  </a:lnTo>
                  <a:lnTo>
                    <a:pt x="3761232" y="13665"/>
                  </a:lnTo>
                  <a:lnTo>
                    <a:pt x="376123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0748" y="3952113"/>
              <a:ext cx="3761740" cy="1285240"/>
            </a:xfrm>
            <a:custGeom>
              <a:avLst/>
              <a:gdLst/>
              <a:ahLst/>
              <a:cxnLst/>
              <a:rect l="l" t="t" r="r" b="b"/>
              <a:pathLst>
                <a:path w="3761740" h="1285239">
                  <a:moveTo>
                    <a:pt x="0" y="0"/>
                  </a:moveTo>
                  <a:lnTo>
                    <a:pt x="3761231" y="0"/>
                  </a:lnTo>
                  <a:lnTo>
                    <a:pt x="3761231" y="1284732"/>
                  </a:lnTo>
                  <a:lnTo>
                    <a:pt x="0" y="1284732"/>
                  </a:lnTo>
                  <a:lnTo>
                    <a:pt x="0" y="0"/>
                  </a:lnTo>
                  <a:close/>
                </a:path>
                <a:path w="3761740" h="1285239">
                  <a:moveTo>
                    <a:pt x="13766" y="1270965"/>
                  </a:moveTo>
                  <a:lnTo>
                    <a:pt x="3747452" y="1270965"/>
                  </a:lnTo>
                  <a:lnTo>
                    <a:pt x="3747452" y="13779"/>
                  </a:lnTo>
                  <a:lnTo>
                    <a:pt x="13766" y="13779"/>
                  </a:lnTo>
                  <a:lnTo>
                    <a:pt x="13766" y="1270965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81721" y="2549833"/>
              <a:ext cx="1205230" cy="1410970"/>
            </a:xfrm>
            <a:custGeom>
              <a:avLst/>
              <a:gdLst/>
              <a:ahLst/>
              <a:cxnLst/>
              <a:rect l="l" t="t" r="r" b="b"/>
              <a:pathLst>
                <a:path w="1205229" h="1410970">
                  <a:moveTo>
                    <a:pt x="0" y="1410741"/>
                  </a:moveTo>
                  <a:lnTo>
                    <a:pt x="1205001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44298" y="2494791"/>
              <a:ext cx="89535" cy="94615"/>
            </a:xfrm>
            <a:custGeom>
              <a:avLst/>
              <a:gdLst/>
              <a:ahLst/>
              <a:cxnLst/>
              <a:rect l="l" t="t" r="r" b="b"/>
              <a:pathLst>
                <a:path w="89534" h="94614">
                  <a:moveTo>
                    <a:pt x="89446" y="0"/>
                  </a:moveTo>
                  <a:lnTo>
                    <a:pt x="0" y="37846"/>
                  </a:lnTo>
                  <a:lnTo>
                    <a:pt x="66052" y="94259"/>
                  </a:lnTo>
                  <a:lnTo>
                    <a:pt x="894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32285" y="3649275"/>
              <a:ext cx="1936114" cy="719455"/>
            </a:xfrm>
            <a:custGeom>
              <a:avLst/>
              <a:gdLst/>
              <a:ahLst/>
              <a:cxnLst/>
              <a:rect l="l" t="t" r="r" b="b"/>
              <a:pathLst>
                <a:path w="1936115" h="719454">
                  <a:moveTo>
                    <a:pt x="0" y="719073"/>
                  </a:moveTo>
                  <a:lnTo>
                    <a:pt x="1935670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39257" y="3613608"/>
              <a:ext cx="97155" cy="81915"/>
            </a:xfrm>
            <a:custGeom>
              <a:avLst/>
              <a:gdLst/>
              <a:ahLst/>
              <a:cxnLst/>
              <a:rect l="l" t="t" r="r" b="b"/>
              <a:pathLst>
                <a:path w="97155" h="81914">
                  <a:moveTo>
                    <a:pt x="0" y="0"/>
                  </a:moveTo>
                  <a:lnTo>
                    <a:pt x="30251" y="81432"/>
                  </a:lnTo>
                  <a:lnTo>
                    <a:pt x="96558" y="10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46995" y="4368799"/>
              <a:ext cx="3636010" cy="534670"/>
            </a:xfrm>
            <a:custGeom>
              <a:avLst/>
              <a:gdLst/>
              <a:ahLst/>
              <a:cxnLst/>
              <a:rect l="l" t="t" r="r" b="b"/>
              <a:pathLst>
                <a:path w="3636009" h="534670">
                  <a:moveTo>
                    <a:pt x="36355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529590"/>
                  </a:lnTo>
                  <a:lnTo>
                    <a:pt x="0" y="534670"/>
                  </a:lnTo>
                  <a:lnTo>
                    <a:pt x="3635502" y="534670"/>
                  </a:lnTo>
                  <a:lnTo>
                    <a:pt x="3635502" y="529590"/>
                  </a:lnTo>
                  <a:lnTo>
                    <a:pt x="5727" y="529590"/>
                  </a:lnTo>
                  <a:lnTo>
                    <a:pt x="5727" y="6350"/>
                  </a:lnTo>
                  <a:lnTo>
                    <a:pt x="3629761" y="6350"/>
                  </a:lnTo>
                  <a:lnTo>
                    <a:pt x="3629761" y="529323"/>
                  </a:lnTo>
                  <a:lnTo>
                    <a:pt x="3635502" y="529323"/>
                  </a:lnTo>
                  <a:lnTo>
                    <a:pt x="3635502" y="6350"/>
                  </a:lnTo>
                  <a:lnTo>
                    <a:pt x="3635502" y="5867"/>
                  </a:lnTo>
                  <a:lnTo>
                    <a:pt x="36355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46994" y="4368927"/>
              <a:ext cx="3636010" cy="535305"/>
            </a:xfrm>
            <a:custGeom>
              <a:avLst/>
              <a:gdLst/>
              <a:ahLst/>
              <a:cxnLst/>
              <a:rect l="l" t="t" r="r" b="b"/>
              <a:pathLst>
                <a:path w="3636009" h="535304">
                  <a:moveTo>
                    <a:pt x="0" y="0"/>
                  </a:moveTo>
                  <a:lnTo>
                    <a:pt x="3635502" y="0"/>
                  </a:lnTo>
                  <a:lnTo>
                    <a:pt x="3635502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  <a:path w="3636009" h="535304">
                  <a:moveTo>
                    <a:pt x="5727" y="529196"/>
                  </a:moveTo>
                  <a:lnTo>
                    <a:pt x="3629761" y="529196"/>
                  </a:lnTo>
                  <a:lnTo>
                    <a:pt x="3629761" y="5740"/>
                  </a:lnTo>
                  <a:lnTo>
                    <a:pt x="5727" y="5740"/>
                  </a:lnTo>
                  <a:lnTo>
                    <a:pt x="5727" y="529196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169849" y="479948"/>
            <a:ext cx="6896734" cy="3363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배송관리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355600" marR="66675" indent="-342900">
              <a:lnSpc>
                <a:spcPct val="100000"/>
              </a:lnSpc>
              <a:buFont typeface="Calibri"/>
              <a:buAutoNum type="arabicPeriod"/>
              <a:tabLst>
                <a:tab pos="356235" algn="l"/>
                <a:tab pos="356870" algn="l"/>
              </a:tabLst>
            </a:pPr>
            <a:r>
              <a:rPr sz="2200" dirty="0">
                <a:latin typeface="Malgun Gothic"/>
                <a:cs typeface="Malgun Gothic"/>
              </a:rPr>
              <a:t>회원들이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목록들과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회원들이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주문시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기입했던 </a:t>
            </a:r>
            <a:r>
              <a:rPr sz="2200" dirty="0">
                <a:latin typeface="Malgun Gothic"/>
                <a:cs typeface="Malgun Gothic"/>
              </a:rPr>
              <a:t>정보들을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간단하게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보여줌</a:t>
            </a:r>
            <a:endParaRPr sz="2200">
              <a:latin typeface="Malgun Gothic"/>
              <a:cs typeface="Malgun Gothic"/>
            </a:endParaRPr>
          </a:p>
          <a:p>
            <a:pPr marL="355600" indent="-343535">
              <a:lnSpc>
                <a:spcPct val="100000"/>
              </a:lnSpc>
              <a:buFont typeface="Calibri"/>
              <a:buAutoNum type="arabicPeriod"/>
              <a:tabLst>
                <a:tab pos="355600" algn="l"/>
                <a:tab pos="356235" algn="l"/>
              </a:tabLst>
            </a:pPr>
            <a:r>
              <a:rPr sz="2200" dirty="0">
                <a:latin typeface="Malgun Gothic"/>
                <a:cs typeface="Malgun Gothic"/>
              </a:rPr>
              <a:t>주문번호가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큰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순서대로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정렬함</a:t>
            </a:r>
            <a:endParaRPr sz="2200">
              <a:latin typeface="Malgun Gothic"/>
              <a:cs typeface="Malgun Gothic"/>
            </a:endParaRPr>
          </a:p>
          <a:p>
            <a:pPr marL="354965" marR="5080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200" dirty="0">
                <a:latin typeface="Malgun Gothic"/>
                <a:cs typeface="Malgun Gothic"/>
              </a:rPr>
              <a:t>배송시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주문했던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상세한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정보들은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수정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버튼을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클릭시 </a:t>
            </a:r>
            <a:r>
              <a:rPr sz="2200" dirty="0">
                <a:latin typeface="Malgun Gothic"/>
                <a:cs typeface="Malgun Gothic"/>
              </a:rPr>
              <a:t>확인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  <a:p>
            <a:pPr marL="2357120" marR="874394" indent="-635">
              <a:lnSpc>
                <a:spcPct val="100000"/>
              </a:lnSpc>
              <a:spcBef>
                <a:spcPts val="2005"/>
              </a:spcBef>
            </a:pPr>
            <a:r>
              <a:rPr sz="1800" dirty="0">
                <a:latin typeface="Malgun Gothic"/>
                <a:cs typeface="Malgun Gothic"/>
              </a:rPr>
              <a:t>회원의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id</a:t>
            </a:r>
            <a:r>
              <a:rPr sz="1800" dirty="0">
                <a:latin typeface="Malgun Gothic"/>
                <a:cs typeface="Malgun Gothic"/>
              </a:rPr>
              <a:t>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통하여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검색가능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엔터키</a:t>
            </a:r>
            <a:r>
              <a:rPr sz="1800" spc="-1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마우스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이벤트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발생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3077" y="3531113"/>
            <a:ext cx="14844394" cy="4389755"/>
            <a:chOff x="243077" y="3531113"/>
            <a:chExt cx="14844394" cy="4389755"/>
          </a:xfrm>
        </p:grpSpPr>
        <p:sp>
          <p:nvSpPr>
            <p:cNvPr id="18" name="object 18"/>
            <p:cNvSpPr/>
            <p:nvPr/>
          </p:nvSpPr>
          <p:spPr>
            <a:xfrm>
              <a:off x="6840093" y="7249159"/>
              <a:ext cx="457200" cy="331470"/>
            </a:xfrm>
            <a:custGeom>
              <a:avLst/>
              <a:gdLst/>
              <a:ahLst/>
              <a:cxnLst/>
              <a:rect l="l" t="t" r="r" b="b"/>
              <a:pathLst>
                <a:path w="457200" h="331470">
                  <a:moveTo>
                    <a:pt x="457200" y="2921"/>
                  </a:moveTo>
                  <a:lnTo>
                    <a:pt x="453644" y="2921"/>
                  </a:lnTo>
                  <a:lnTo>
                    <a:pt x="453644" y="327279"/>
                  </a:lnTo>
                  <a:lnTo>
                    <a:pt x="457200" y="327279"/>
                  </a:lnTo>
                  <a:lnTo>
                    <a:pt x="457200" y="2921"/>
                  </a:lnTo>
                  <a:close/>
                </a:path>
                <a:path w="457200" h="331470">
                  <a:moveTo>
                    <a:pt x="45720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327660"/>
                  </a:lnTo>
                  <a:lnTo>
                    <a:pt x="0" y="331470"/>
                  </a:lnTo>
                  <a:lnTo>
                    <a:pt x="457200" y="331470"/>
                  </a:lnTo>
                  <a:lnTo>
                    <a:pt x="457200" y="327660"/>
                  </a:lnTo>
                  <a:lnTo>
                    <a:pt x="3556" y="327660"/>
                  </a:lnTo>
                  <a:lnTo>
                    <a:pt x="3556" y="2540"/>
                  </a:lnTo>
                  <a:lnTo>
                    <a:pt x="457200" y="254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40093" y="7248525"/>
              <a:ext cx="457200" cy="331470"/>
            </a:xfrm>
            <a:custGeom>
              <a:avLst/>
              <a:gdLst/>
              <a:ahLst/>
              <a:cxnLst/>
              <a:rect l="l" t="t" r="r" b="b"/>
              <a:pathLst>
                <a:path w="457200" h="331470">
                  <a:moveTo>
                    <a:pt x="0" y="0"/>
                  </a:moveTo>
                  <a:lnTo>
                    <a:pt x="457200" y="0"/>
                  </a:lnTo>
                  <a:lnTo>
                    <a:pt x="457200" y="331469"/>
                  </a:lnTo>
                  <a:lnTo>
                    <a:pt x="0" y="331469"/>
                  </a:lnTo>
                  <a:lnTo>
                    <a:pt x="0" y="0"/>
                  </a:lnTo>
                  <a:close/>
                </a:path>
                <a:path w="457200" h="331470">
                  <a:moveTo>
                    <a:pt x="3555" y="327913"/>
                  </a:moveTo>
                  <a:lnTo>
                    <a:pt x="453643" y="327913"/>
                  </a:lnTo>
                  <a:lnTo>
                    <a:pt x="453643" y="3556"/>
                  </a:lnTo>
                  <a:lnTo>
                    <a:pt x="3555" y="3556"/>
                  </a:lnTo>
                  <a:lnTo>
                    <a:pt x="3555" y="327913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70825" y="7498841"/>
              <a:ext cx="718820" cy="387350"/>
            </a:xfrm>
            <a:custGeom>
              <a:avLst/>
              <a:gdLst/>
              <a:ahLst/>
              <a:cxnLst/>
              <a:rect l="l" t="t" r="r" b="b"/>
              <a:pathLst>
                <a:path w="718820" h="387350">
                  <a:moveTo>
                    <a:pt x="0" y="0"/>
                  </a:moveTo>
                  <a:lnTo>
                    <a:pt x="718553" y="387108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56035" y="7840844"/>
              <a:ext cx="97155" cy="80010"/>
            </a:xfrm>
            <a:custGeom>
              <a:avLst/>
              <a:gdLst/>
              <a:ahLst/>
              <a:cxnLst/>
              <a:rect l="l" t="t" r="r" b="b"/>
              <a:pathLst>
                <a:path w="97154" h="80009">
                  <a:moveTo>
                    <a:pt x="41198" y="0"/>
                  </a:moveTo>
                  <a:lnTo>
                    <a:pt x="0" y="76479"/>
                  </a:lnTo>
                  <a:lnTo>
                    <a:pt x="97066" y="79438"/>
                  </a:lnTo>
                  <a:lnTo>
                    <a:pt x="411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5651" y="4917439"/>
              <a:ext cx="1192530" cy="323850"/>
            </a:xfrm>
            <a:custGeom>
              <a:avLst/>
              <a:gdLst/>
              <a:ahLst/>
              <a:cxnLst/>
              <a:rect l="l" t="t" r="r" b="b"/>
              <a:pathLst>
                <a:path w="1192530" h="323850">
                  <a:moveTo>
                    <a:pt x="1192530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20040"/>
                  </a:lnTo>
                  <a:lnTo>
                    <a:pt x="0" y="323850"/>
                  </a:lnTo>
                  <a:lnTo>
                    <a:pt x="1192530" y="323850"/>
                  </a:lnTo>
                  <a:lnTo>
                    <a:pt x="1192530" y="320040"/>
                  </a:lnTo>
                  <a:lnTo>
                    <a:pt x="3467" y="320040"/>
                  </a:lnTo>
                  <a:lnTo>
                    <a:pt x="3467" y="3810"/>
                  </a:lnTo>
                  <a:lnTo>
                    <a:pt x="1189075" y="3810"/>
                  </a:lnTo>
                  <a:lnTo>
                    <a:pt x="1189075" y="319747"/>
                  </a:lnTo>
                  <a:lnTo>
                    <a:pt x="1192530" y="319747"/>
                  </a:lnTo>
                  <a:lnTo>
                    <a:pt x="1192530" y="3810"/>
                  </a:lnTo>
                  <a:lnTo>
                    <a:pt x="1192530" y="3581"/>
                  </a:lnTo>
                  <a:lnTo>
                    <a:pt x="119253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650" y="4917567"/>
              <a:ext cx="1192530" cy="323215"/>
            </a:xfrm>
            <a:custGeom>
              <a:avLst/>
              <a:gdLst/>
              <a:ahLst/>
              <a:cxnLst/>
              <a:rect l="l" t="t" r="r" b="b"/>
              <a:pathLst>
                <a:path w="1192530" h="323214">
                  <a:moveTo>
                    <a:pt x="0" y="0"/>
                  </a:moveTo>
                  <a:lnTo>
                    <a:pt x="1192530" y="0"/>
                  </a:lnTo>
                  <a:lnTo>
                    <a:pt x="1192530" y="323088"/>
                  </a:lnTo>
                  <a:lnTo>
                    <a:pt x="0" y="323088"/>
                  </a:lnTo>
                  <a:lnTo>
                    <a:pt x="0" y="0"/>
                  </a:lnTo>
                  <a:close/>
                </a:path>
                <a:path w="1192530" h="323214">
                  <a:moveTo>
                    <a:pt x="3467" y="319620"/>
                  </a:moveTo>
                  <a:lnTo>
                    <a:pt x="1189075" y="319620"/>
                  </a:lnTo>
                  <a:lnTo>
                    <a:pt x="1189075" y="3454"/>
                  </a:lnTo>
                  <a:lnTo>
                    <a:pt x="3467" y="3454"/>
                  </a:lnTo>
                  <a:lnTo>
                    <a:pt x="3467" y="31962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4795" y="3589290"/>
              <a:ext cx="979805" cy="1323340"/>
            </a:xfrm>
            <a:custGeom>
              <a:avLst/>
              <a:gdLst/>
              <a:ahLst/>
              <a:cxnLst/>
              <a:rect l="l" t="t" r="r" b="b"/>
              <a:pathLst>
                <a:path w="979805" h="1323339">
                  <a:moveTo>
                    <a:pt x="0" y="1323276"/>
                  </a:moveTo>
                  <a:lnTo>
                    <a:pt x="979690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0954" y="3531113"/>
              <a:ext cx="86995" cy="95885"/>
            </a:xfrm>
            <a:custGeom>
              <a:avLst/>
              <a:gdLst/>
              <a:ahLst/>
              <a:cxnLst/>
              <a:rect l="l" t="t" r="r" b="b"/>
              <a:pathLst>
                <a:path w="86994" h="95885">
                  <a:moveTo>
                    <a:pt x="86601" y="0"/>
                  </a:moveTo>
                  <a:lnTo>
                    <a:pt x="0" y="43967"/>
                  </a:lnTo>
                  <a:lnTo>
                    <a:pt x="69824" y="95656"/>
                  </a:lnTo>
                  <a:lnTo>
                    <a:pt x="866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182981" y="5683249"/>
              <a:ext cx="451484" cy="283210"/>
            </a:xfrm>
            <a:custGeom>
              <a:avLst/>
              <a:gdLst/>
              <a:ahLst/>
              <a:cxnLst/>
              <a:rect l="l" t="t" r="r" b="b"/>
              <a:pathLst>
                <a:path w="451484" h="283210">
                  <a:moveTo>
                    <a:pt x="451104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80670"/>
                  </a:lnTo>
                  <a:lnTo>
                    <a:pt x="0" y="283210"/>
                  </a:lnTo>
                  <a:lnTo>
                    <a:pt x="451104" y="283210"/>
                  </a:lnTo>
                  <a:lnTo>
                    <a:pt x="451104" y="280670"/>
                  </a:lnTo>
                  <a:lnTo>
                    <a:pt x="3048" y="280670"/>
                  </a:lnTo>
                  <a:lnTo>
                    <a:pt x="3048" y="2540"/>
                  </a:lnTo>
                  <a:lnTo>
                    <a:pt x="448056" y="2540"/>
                  </a:lnTo>
                  <a:lnTo>
                    <a:pt x="448056" y="280543"/>
                  </a:lnTo>
                  <a:lnTo>
                    <a:pt x="451104" y="280543"/>
                  </a:lnTo>
                  <a:lnTo>
                    <a:pt x="451104" y="2540"/>
                  </a:lnTo>
                  <a:lnTo>
                    <a:pt x="451104" y="2413"/>
                  </a:lnTo>
                  <a:lnTo>
                    <a:pt x="45110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82981" y="5682615"/>
              <a:ext cx="451484" cy="284480"/>
            </a:xfrm>
            <a:custGeom>
              <a:avLst/>
              <a:gdLst/>
              <a:ahLst/>
              <a:cxnLst/>
              <a:rect l="l" t="t" r="r" b="b"/>
              <a:pathLst>
                <a:path w="451484" h="284479">
                  <a:moveTo>
                    <a:pt x="0" y="0"/>
                  </a:moveTo>
                  <a:lnTo>
                    <a:pt x="451103" y="0"/>
                  </a:lnTo>
                  <a:lnTo>
                    <a:pt x="451103" y="284225"/>
                  </a:lnTo>
                  <a:lnTo>
                    <a:pt x="0" y="284225"/>
                  </a:lnTo>
                  <a:lnTo>
                    <a:pt x="0" y="0"/>
                  </a:lnTo>
                  <a:close/>
                </a:path>
                <a:path w="451484" h="284479">
                  <a:moveTo>
                    <a:pt x="3048" y="281177"/>
                  </a:moveTo>
                  <a:lnTo>
                    <a:pt x="448055" y="281177"/>
                  </a:lnTo>
                  <a:lnTo>
                    <a:pt x="448055" y="3048"/>
                  </a:lnTo>
                  <a:lnTo>
                    <a:pt x="3048" y="3048"/>
                  </a:lnTo>
                  <a:lnTo>
                    <a:pt x="3048" y="281177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32763" y="5862827"/>
              <a:ext cx="1299845" cy="1118235"/>
            </a:xfrm>
            <a:custGeom>
              <a:avLst/>
              <a:gdLst/>
              <a:ahLst/>
              <a:cxnLst/>
              <a:rect l="l" t="t" r="r" b="b"/>
              <a:pathLst>
                <a:path w="1299844" h="1118234">
                  <a:moveTo>
                    <a:pt x="0" y="0"/>
                  </a:moveTo>
                  <a:lnTo>
                    <a:pt x="1299806" y="111812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93269" y="6938581"/>
              <a:ext cx="94615" cy="90170"/>
            </a:xfrm>
            <a:custGeom>
              <a:avLst/>
              <a:gdLst/>
              <a:ahLst/>
              <a:cxnLst/>
              <a:rect l="l" t="t" r="r" b="b"/>
              <a:pathLst>
                <a:path w="94615" h="90170">
                  <a:moveTo>
                    <a:pt x="56654" y="0"/>
                  </a:moveTo>
                  <a:lnTo>
                    <a:pt x="0" y="65849"/>
                  </a:lnTo>
                  <a:lnTo>
                    <a:pt x="94183" y="89573"/>
                  </a:lnTo>
                  <a:lnTo>
                    <a:pt x="566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2651" y="775978"/>
            <a:ext cx="5622925" cy="270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600" spc="-8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  <a:p>
            <a:pPr marL="1312545" marR="1349375" algn="ctr">
              <a:lnSpc>
                <a:spcPct val="100000"/>
              </a:lnSpc>
              <a:spcBef>
                <a:spcPts val="5245"/>
              </a:spcBef>
            </a:pPr>
            <a:r>
              <a:rPr sz="1800" dirty="0">
                <a:latin typeface="Malgun Gothic"/>
                <a:cs typeface="Malgun Gothic"/>
              </a:rPr>
              <a:t>전체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조회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상태에 </a:t>
            </a:r>
            <a:r>
              <a:rPr sz="1800" dirty="0">
                <a:latin typeface="Malgun Gothic"/>
                <a:cs typeface="Malgun Gothic"/>
              </a:rPr>
              <a:t>관계없이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출력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91579" y="7972196"/>
            <a:ext cx="34359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데이터가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많아지면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한 </a:t>
            </a:r>
            <a:r>
              <a:rPr sz="1800" dirty="0">
                <a:latin typeface="Malgun Gothic"/>
                <a:cs typeface="Malgun Gothic"/>
              </a:rPr>
              <a:t>페이지에</a:t>
            </a:r>
            <a:r>
              <a:rPr sz="1800" spc="195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dirty="0">
                <a:latin typeface="Malgun Gothic"/>
                <a:cs typeface="Malgun Gothic"/>
              </a:rPr>
              <a:t>개씩</a:t>
            </a:r>
            <a:r>
              <a:rPr sz="1800" spc="-229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보여줌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페이지네이션</a:t>
            </a:r>
            <a:r>
              <a:rPr sz="1800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096347" y="7222525"/>
            <a:ext cx="33166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수정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변경 </a:t>
            </a:r>
            <a:r>
              <a:rPr sz="1800" dirty="0">
                <a:latin typeface="Malgun Gothic"/>
                <a:cs typeface="Malgun Gothic"/>
              </a:rPr>
              <a:t>페이지로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14038" y="9564052"/>
            <a:ext cx="876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721088"/>
            <a:ext cx="113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8525"/>
            <a:ext cx="27171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25" dirty="0">
                <a:solidFill>
                  <a:srgbClr val="271F1C"/>
                </a:solidFill>
                <a:latin typeface="Malgun Gothic"/>
                <a:cs typeface="Malgun Gothic"/>
              </a:rPr>
              <a:t>배송관리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6666" y="1894987"/>
            <a:ext cx="17515840" cy="4650105"/>
            <a:chOff x="256666" y="1894987"/>
            <a:chExt cx="17515840" cy="46501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704" y="2693650"/>
              <a:ext cx="8857718" cy="38511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81019" y="3785869"/>
              <a:ext cx="2439670" cy="290830"/>
            </a:xfrm>
            <a:custGeom>
              <a:avLst/>
              <a:gdLst/>
              <a:ahLst/>
              <a:cxnLst/>
              <a:rect l="l" t="t" r="r" b="b"/>
              <a:pathLst>
                <a:path w="2439670" h="290829">
                  <a:moveTo>
                    <a:pt x="243916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288290"/>
                  </a:lnTo>
                  <a:lnTo>
                    <a:pt x="0" y="290830"/>
                  </a:lnTo>
                  <a:lnTo>
                    <a:pt x="2439162" y="290830"/>
                  </a:lnTo>
                  <a:lnTo>
                    <a:pt x="2439162" y="288290"/>
                  </a:lnTo>
                  <a:lnTo>
                    <a:pt x="3124" y="288290"/>
                  </a:lnTo>
                  <a:lnTo>
                    <a:pt x="3124" y="3810"/>
                  </a:lnTo>
                  <a:lnTo>
                    <a:pt x="2436037" y="3810"/>
                  </a:lnTo>
                  <a:lnTo>
                    <a:pt x="2436037" y="288086"/>
                  </a:lnTo>
                  <a:lnTo>
                    <a:pt x="2439162" y="288086"/>
                  </a:lnTo>
                  <a:lnTo>
                    <a:pt x="2439162" y="3810"/>
                  </a:lnTo>
                  <a:lnTo>
                    <a:pt x="2439162" y="3251"/>
                  </a:lnTo>
                  <a:lnTo>
                    <a:pt x="2439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81019" y="3785996"/>
              <a:ext cx="2439670" cy="291465"/>
            </a:xfrm>
            <a:custGeom>
              <a:avLst/>
              <a:gdLst/>
              <a:ahLst/>
              <a:cxnLst/>
              <a:rect l="l" t="t" r="r" b="b"/>
              <a:pathLst>
                <a:path w="2439670" h="291464">
                  <a:moveTo>
                    <a:pt x="0" y="0"/>
                  </a:moveTo>
                  <a:lnTo>
                    <a:pt x="2439162" y="0"/>
                  </a:lnTo>
                  <a:lnTo>
                    <a:pt x="2439162" y="291084"/>
                  </a:lnTo>
                  <a:lnTo>
                    <a:pt x="0" y="291084"/>
                  </a:lnTo>
                  <a:lnTo>
                    <a:pt x="0" y="0"/>
                  </a:lnTo>
                  <a:close/>
                </a:path>
                <a:path w="2439670" h="291464">
                  <a:moveTo>
                    <a:pt x="3124" y="287959"/>
                  </a:moveTo>
                  <a:lnTo>
                    <a:pt x="2436037" y="287959"/>
                  </a:lnTo>
                  <a:lnTo>
                    <a:pt x="2436037" y="3124"/>
                  </a:lnTo>
                  <a:lnTo>
                    <a:pt x="3124" y="3124"/>
                  </a:lnTo>
                  <a:lnTo>
                    <a:pt x="3124" y="287959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9724" y="1894987"/>
              <a:ext cx="8302327" cy="34153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52565" y="3893819"/>
              <a:ext cx="10410825" cy="486409"/>
            </a:xfrm>
            <a:custGeom>
              <a:avLst/>
              <a:gdLst/>
              <a:ahLst/>
              <a:cxnLst/>
              <a:rect l="l" t="t" r="r" b="b"/>
              <a:pathLst>
                <a:path w="10410825" h="486410">
                  <a:moveTo>
                    <a:pt x="0" y="0"/>
                  </a:moveTo>
                  <a:lnTo>
                    <a:pt x="10410634" y="486156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46711" y="4335905"/>
              <a:ext cx="88900" cy="86995"/>
            </a:xfrm>
            <a:custGeom>
              <a:avLst/>
              <a:gdLst/>
              <a:ahLst/>
              <a:cxnLst/>
              <a:rect l="l" t="t" r="r" b="b"/>
              <a:pathLst>
                <a:path w="88900" h="86995">
                  <a:moveTo>
                    <a:pt x="4051" y="0"/>
                  </a:moveTo>
                  <a:lnTo>
                    <a:pt x="0" y="86779"/>
                  </a:lnTo>
                  <a:lnTo>
                    <a:pt x="88798" y="47447"/>
                  </a:lnTo>
                  <a:lnTo>
                    <a:pt x="40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367" y="5753099"/>
              <a:ext cx="8875395" cy="292100"/>
            </a:xfrm>
            <a:custGeom>
              <a:avLst/>
              <a:gdLst/>
              <a:ahLst/>
              <a:cxnLst/>
              <a:rect l="l" t="t" r="r" b="b"/>
              <a:pathLst>
                <a:path w="8875395" h="292100">
                  <a:moveTo>
                    <a:pt x="8875014" y="0"/>
                  </a:moveTo>
                  <a:lnTo>
                    <a:pt x="8871890" y="0"/>
                  </a:lnTo>
                  <a:lnTo>
                    <a:pt x="8871890" y="3810"/>
                  </a:lnTo>
                  <a:lnTo>
                    <a:pt x="8871890" y="288290"/>
                  </a:lnTo>
                  <a:lnTo>
                    <a:pt x="3111" y="288290"/>
                  </a:lnTo>
                  <a:lnTo>
                    <a:pt x="3111" y="3810"/>
                  </a:lnTo>
                  <a:lnTo>
                    <a:pt x="8871890" y="3810"/>
                  </a:lnTo>
                  <a:lnTo>
                    <a:pt x="8871890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288290"/>
                  </a:lnTo>
                  <a:lnTo>
                    <a:pt x="0" y="292100"/>
                  </a:lnTo>
                  <a:lnTo>
                    <a:pt x="8875014" y="292100"/>
                  </a:lnTo>
                  <a:lnTo>
                    <a:pt x="8875014" y="288353"/>
                  </a:lnTo>
                  <a:lnTo>
                    <a:pt x="8875014" y="3810"/>
                  </a:lnTo>
                  <a:lnTo>
                    <a:pt x="8875014" y="3505"/>
                  </a:lnTo>
                  <a:lnTo>
                    <a:pt x="887501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366" y="5753480"/>
              <a:ext cx="8875395" cy="291465"/>
            </a:xfrm>
            <a:custGeom>
              <a:avLst/>
              <a:gdLst/>
              <a:ahLst/>
              <a:cxnLst/>
              <a:rect l="l" t="t" r="r" b="b"/>
              <a:pathLst>
                <a:path w="8875395" h="291464">
                  <a:moveTo>
                    <a:pt x="0" y="0"/>
                  </a:moveTo>
                  <a:lnTo>
                    <a:pt x="8875014" y="0"/>
                  </a:lnTo>
                  <a:lnTo>
                    <a:pt x="8875014" y="291084"/>
                  </a:lnTo>
                  <a:lnTo>
                    <a:pt x="0" y="291084"/>
                  </a:lnTo>
                  <a:lnTo>
                    <a:pt x="0" y="0"/>
                  </a:lnTo>
                  <a:close/>
                </a:path>
                <a:path w="8875395" h="291464">
                  <a:moveTo>
                    <a:pt x="3111" y="287972"/>
                  </a:moveTo>
                  <a:lnTo>
                    <a:pt x="8871889" y="287972"/>
                  </a:lnTo>
                  <a:lnTo>
                    <a:pt x="8871889" y="3124"/>
                  </a:lnTo>
                  <a:lnTo>
                    <a:pt x="3111" y="3124"/>
                  </a:lnTo>
                  <a:lnTo>
                    <a:pt x="3111" y="28797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3999" y="4781175"/>
              <a:ext cx="4730750" cy="1263015"/>
            </a:xfrm>
            <a:custGeom>
              <a:avLst/>
              <a:gdLst/>
              <a:ahLst/>
              <a:cxnLst/>
              <a:rect l="l" t="t" r="r" b="b"/>
              <a:pathLst>
                <a:path w="4730750" h="1263014">
                  <a:moveTo>
                    <a:pt x="0" y="1262786"/>
                  </a:moveTo>
                  <a:lnTo>
                    <a:pt x="4730661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49472" y="4742936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0" y="0"/>
                  </a:moveTo>
                  <a:lnTo>
                    <a:pt x="22402" y="83934"/>
                  </a:lnTo>
                  <a:lnTo>
                    <a:pt x="95122" y="19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651" y="775978"/>
            <a:ext cx="5622925" cy="267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  <a:p>
            <a:pPr marL="695960">
              <a:lnSpc>
                <a:spcPct val="100000"/>
              </a:lnSpc>
              <a:spcBef>
                <a:spcPts val="6975"/>
              </a:spcBef>
            </a:pPr>
            <a:r>
              <a:rPr sz="2000" b="1" spc="-20" dirty="0">
                <a:latin typeface="Malgun Gothic"/>
                <a:cs typeface="Malgun Gothic"/>
              </a:rPr>
              <a:t>배송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spc="-20" dirty="0">
                <a:latin typeface="Malgun Gothic"/>
                <a:cs typeface="Malgun Gothic"/>
              </a:rPr>
              <a:t>상태</a:t>
            </a:r>
            <a:r>
              <a:rPr sz="2000" b="1" spc="-254" dirty="0">
                <a:latin typeface="Malgun Gothic"/>
                <a:cs typeface="Malgun Gothic"/>
              </a:rPr>
              <a:t> </a:t>
            </a:r>
            <a:r>
              <a:rPr sz="2000" b="1" spc="-20" dirty="0">
                <a:latin typeface="Malgun Gothic"/>
                <a:cs typeface="Malgun Gothic"/>
              </a:rPr>
              <a:t>클릭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spc="-50" dirty="0">
                <a:latin typeface="Malgun Gothic"/>
                <a:cs typeface="Malgun Gothic"/>
              </a:rPr>
              <a:t>시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5155" y="6276594"/>
            <a:ext cx="18064480" cy="3439160"/>
            <a:chOff x="105155" y="6276594"/>
            <a:chExt cx="18064480" cy="34391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55" y="6454139"/>
              <a:ext cx="8875763" cy="31089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999" y="6276594"/>
              <a:ext cx="9025126" cy="343890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553581" y="7189469"/>
              <a:ext cx="2255520" cy="433070"/>
            </a:xfrm>
            <a:custGeom>
              <a:avLst/>
              <a:gdLst/>
              <a:ahLst/>
              <a:cxnLst/>
              <a:rect l="l" t="t" r="r" b="b"/>
              <a:pathLst>
                <a:path w="2255520" h="433070">
                  <a:moveTo>
                    <a:pt x="2255520" y="4267"/>
                  </a:moveTo>
                  <a:lnTo>
                    <a:pt x="2250871" y="4267"/>
                  </a:lnTo>
                  <a:lnTo>
                    <a:pt x="2250871" y="427799"/>
                  </a:lnTo>
                  <a:lnTo>
                    <a:pt x="2255520" y="427799"/>
                  </a:lnTo>
                  <a:lnTo>
                    <a:pt x="2255520" y="4267"/>
                  </a:lnTo>
                  <a:close/>
                </a:path>
                <a:path w="2255520" h="433070">
                  <a:moveTo>
                    <a:pt x="2255520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427990"/>
                  </a:lnTo>
                  <a:lnTo>
                    <a:pt x="0" y="433070"/>
                  </a:lnTo>
                  <a:lnTo>
                    <a:pt x="2255520" y="433070"/>
                  </a:lnTo>
                  <a:lnTo>
                    <a:pt x="2255520" y="427990"/>
                  </a:lnTo>
                  <a:lnTo>
                    <a:pt x="4635" y="427990"/>
                  </a:lnTo>
                  <a:lnTo>
                    <a:pt x="4635" y="3810"/>
                  </a:lnTo>
                  <a:lnTo>
                    <a:pt x="2255520" y="3810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3580" y="7189088"/>
              <a:ext cx="2255520" cy="433070"/>
            </a:xfrm>
            <a:custGeom>
              <a:avLst/>
              <a:gdLst/>
              <a:ahLst/>
              <a:cxnLst/>
              <a:rect l="l" t="t" r="r" b="b"/>
              <a:pathLst>
                <a:path w="2255520" h="433070">
                  <a:moveTo>
                    <a:pt x="0" y="0"/>
                  </a:moveTo>
                  <a:lnTo>
                    <a:pt x="2255520" y="0"/>
                  </a:lnTo>
                  <a:lnTo>
                    <a:pt x="2255520" y="432816"/>
                  </a:lnTo>
                  <a:lnTo>
                    <a:pt x="0" y="432816"/>
                  </a:lnTo>
                  <a:lnTo>
                    <a:pt x="0" y="0"/>
                  </a:lnTo>
                  <a:close/>
                </a:path>
                <a:path w="2255520" h="433070">
                  <a:moveTo>
                    <a:pt x="4635" y="428180"/>
                  </a:moveTo>
                  <a:lnTo>
                    <a:pt x="2250871" y="428180"/>
                  </a:lnTo>
                  <a:lnTo>
                    <a:pt x="2250871" y="4648"/>
                  </a:lnTo>
                  <a:lnTo>
                    <a:pt x="4635" y="4648"/>
                  </a:lnTo>
                  <a:lnTo>
                    <a:pt x="4635" y="42818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22436" y="7492746"/>
              <a:ext cx="2235835" cy="917575"/>
            </a:xfrm>
            <a:custGeom>
              <a:avLst/>
              <a:gdLst/>
              <a:ahLst/>
              <a:cxnLst/>
              <a:rect l="l" t="t" r="r" b="b"/>
              <a:pathLst>
                <a:path w="2235834" h="917575">
                  <a:moveTo>
                    <a:pt x="0" y="0"/>
                  </a:moveTo>
                  <a:lnTo>
                    <a:pt x="2235746" y="91699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28306" y="8364060"/>
              <a:ext cx="97155" cy="80645"/>
            </a:xfrm>
            <a:custGeom>
              <a:avLst/>
              <a:gdLst/>
              <a:ahLst/>
              <a:cxnLst/>
              <a:rect l="l" t="t" r="r" b="b"/>
              <a:pathLst>
                <a:path w="97154" h="80645">
                  <a:moveTo>
                    <a:pt x="32969" y="0"/>
                  </a:moveTo>
                  <a:lnTo>
                    <a:pt x="0" y="80365"/>
                  </a:lnTo>
                  <a:lnTo>
                    <a:pt x="96850" y="73152"/>
                  </a:lnTo>
                  <a:lnTo>
                    <a:pt x="329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21946" y="6543237"/>
            <a:ext cx="18611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Malgun Gothic"/>
                <a:cs typeface="Malgun Gothic"/>
              </a:rPr>
              <a:t>회원</a:t>
            </a:r>
            <a:r>
              <a:rPr sz="2000" b="1" spc="-240" dirty="0">
                <a:latin typeface="Malgun Gothic"/>
                <a:cs typeface="Malgun Gothic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id</a:t>
            </a:r>
            <a:r>
              <a:rPr sz="2000" b="1" spc="-20" dirty="0">
                <a:latin typeface="Malgun Gothic"/>
                <a:cs typeface="Malgun Gothic"/>
              </a:rPr>
              <a:t>로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조회시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8525"/>
            <a:ext cx="27171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25" dirty="0">
                <a:solidFill>
                  <a:srgbClr val="271F1C"/>
                </a:solidFill>
                <a:latin typeface="Malgun Gothic"/>
                <a:cs typeface="Malgun Gothic"/>
              </a:rPr>
              <a:t>배송관리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79356" y="446821"/>
            <a:ext cx="9617075" cy="256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배송관리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수정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356235" marR="424180" indent="-342265">
              <a:lnSpc>
                <a:spcPct val="100000"/>
              </a:lnSpc>
              <a:buFont typeface="Calibri"/>
              <a:buAutoNum type="arabicPeriod"/>
              <a:tabLst>
                <a:tab pos="356870" algn="l"/>
                <a:tab pos="358140" algn="l"/>
              </a:tabLst>
            </a:pPr>
            <a:r>
              <a:rPr sz="2200" dirty="0">
                <a:latin typeface="Malgun Gothic"/>
                <a:cs typeface="Malgun Gothic"/>
              </a:rPr>
              <a:t>회원들이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목록들과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회원들이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주문시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기입했던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정보들을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상세하게 </a:t>
            </a:r>
            <a:r>
              <a:rPr sz="2200" spc="-25" dirty="0">
                <a:latin typeface="Malgun Gothic"/>
                <a:cs typeface="Malgun Gothic"/>
              </a:rPr>
              <a:t>보여줌</a:t>
            </a:r>
            <a:endParaRPr sz="2200">
              <a:latin typeface="Malgun Gothic"/>
              <a:cs typeface="Malgun Gothic"/>
            </a:endParaRPr>
          </a:p>
          <a:p>
            <a:pPr marL="351790" indent="-339090">
              <a:lnSpc>
                <a:spcPct val="100000"/>
              </a:lnSpc>
              <a:buFont typeface="Calibri"/>
              <a:buAutoNum type="arabicPeriod"/>
              <a:tabLst>
                <a:tab pos="352425" algn="l"/>
              </a:tabLst>
            </a:pPr>
            <a:r>
              <a:rPr sz="2200" dirty="0">
                <a:latin typeface="Malgun Gothic"/>
                <a:cs typeface="Malgun Gothic"/>
              </a:rPr>
              <a:t>주문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번호에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따라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사용자가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구매했던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목록을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보여줌</a:t>
            </a:r>
            <a:endParaRPr sz="2200">
              <a:latin typeface="Malgun Gothic"/>
              <a:cs typeface="Malgun Gothic"/>
            </a:endParaRPr>
          </a:p>
          <a:p>
            <a:pPr marL="351155" indent="-339090">
              <a:lnSpc>
                <a:spcPct val="100000"/>
              </a:lnSpc>
              <a:buFont typeface="Calibri"/>
              <a:buAutoNum type="arabicPeriod"/>
              <a:tabLst>
                <a:tab pos="351790" algn="l"/>
              </a:tabLst>
            </a:pPr>
            <a:r>
              <a:rPr sz="2200" dirty="0">
                <a:latin typeface="Malgun Gothic"/>
                <a:cs typeface="Malgun Gothic"/>
              </a:rPr>
              <a:t>수취인의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정보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변경과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배송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변경이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가능함</a:t>
            </a:r>
            <a:endParaRPr sz="2200">
              <a:latin typeface="Malgun Gothic"/>
              <a:cs typeface="Malgun Gothic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1155" algn="l"/>
              </a:tabLst>
            </a:pPr>
            <a:r>
              <a:rPr sz="2200" spc="-10" dirty="0">
                <a:latin typeface="Calibri"/>
                <a:cs typeface="Calibri"/>
              </a:rPr>
              <a:t>API</a:t>
            </a:r>
            <a:r>
              <a:rPr sz="2200" spc="-10" dirty="0">
                <a:latin typeface="Malgun Gothic"/>
                <a:cs typeface="Malgun Gothic"/>
              </a:rPr>
              <a:t>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10" dirty="0">
                <a:latin typeface="Malgun Gothic"/>
                <a:cs typeface="Malgun Gothic"/>
              </a:rPr>
              <a:t>활용하여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주소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변경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spc="-10" dirty="0">
                <a:latin typeface="Malgun Gothic"/>
                <a:cs typeface="Malgun Gothic"/>
              </a:rPr>
              <a:t>가능</a:t>
            </a:r>
            <a:r>
              <a:rPr sz="2200" spc="-10" dirty="0">
                <a:latin typeface="Calibri"/>
                <a:cs typeface="Calibri"/>
              </a:rPr>
              <a:t>(</a:t>
            </a:r>
            <a:r>
              <a:rPr sz="2200" spc="-10" dirty="0">
                <a:latin typeface="Malgun Gothic"/>
                <a:cs typeface="Malgun Gothic"/>
              </a:rPr>
              <a:t>상세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주소를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입력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spc="-10" dirty="0">
                <a:latin typeface="Malgun Gothic"/>
                <a:cs typeface="Malgun Gothic"/>
              </a:rPr>
              <a:t>안했을시에</a:t>
            </a:r>
            <a:r>
              <a:rPr sz="2200" spc="-26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따른</a:t>
            </a:r>
            <a:r>
              <a:rPr sz="2200" spc="-270" dirty="0">
                <a:latin typeface="Malgun Gothic"/>
                <a:cs typeface="Malgun Gothic"/>
              </a:rPr>
              <a:t> </a:t>
            </a:r>
            <a:r>
              <a:rPr sz="2200" dirty="0">
                <a:latin typeface="Calibri"/>
                <a:cs typeface="Calibri"/>
              </a:rPr>
              <a:t>alert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발생</a:t>
            </a:r>
            <a:r>
              <a:rPr sz="2200" spc="-2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73994" y="3691594"/>
            <a:ext cx="13883640" cy="6037580"/>
            <a:chOff x="1873994" y="3691594"/>
            <a:chExt cx="13883640" cy="60375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3994" y="3691594"/>
              <a:ext cx="13883524" cy="58939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420981" y="9192260"/>
              <a:ext cx="1192530" cy="523240"/>
            </a:xfrm>
            <a:custGeom>
              <a:avLst/>
              <a:gdLst/>
              <a:ahLst/>
              <a:cxnLst/>
              <a:rect l="l" t="t" r="r" b="b"/>
              <a:pathLst>
                <a:path w="1192530" h="523240">
                  <a:moveTo>
                    <a:pt x="119253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518160"/>
                  </a:lnTo>
                  <a:lnTo>
                    <a:pt x="0" y="523240"/>
                  </a:lnTo>
                  <a:lnTo>
                    <a:pt x="1192530" y="523240"/>
                  </a:lnTo>
                  <a:lnTo>
                    <a:pt x="1192530" y="518160"/>
                  </a:lnTo>
                  <a:lnTo>
                    <a:pt x="5613" y="518160"/>
                  </a:lnTo>
                  <a:lnTo>
                    <a:pt x="5613" y="5080"/>
                  </a:lnTo>
                  <a:lnTo>
                    <a:pt x="1186903" y="5080"/>
                  </a:lnTo>
                  <a:lnTo>
                    <a:pt x="1186903" y="518007"/>
                  </a:lnTo>
                  <a:lnTo>
                    <a:pt x="1192530" y="518007"/>
                  </a:lnTo>
                  <a:lnTo>
                    <a:pt x="1192530" y="5080"/>
                  </a:lnTo>
                  <a:lnTo>
                    <a:pt x="119253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20981" y="9191625"/>
              <a:ext cx="1192530" cy="524510"/>
            </a:xfrm>
            <a:custGeom>
              <a:avLst/>
              <a:gdLst/>
              <a:ahLst/>
              <a:cxnLst/>
              <a:rect l="l" t="t" r="r" b="b"/>
              <a:pathLst>
                <a:path w="1192530" h="524509">
                  <a:moveTo>
                    <a:pt x="0" y="0"/>
                  </a:moveTo>
                  <a:lnTo>
                    <a:pt x="1192530" y="0"/>
                  </a:lnTo>
                  <a:lnTo>
                    <a:pt x="1192530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  <a:path w="1192530" h="524509">
                  <a:moveTo>
                    <a:pt x="5626" y="518642"/>
                  </a:moveTo>
                  <a:lnTo>
                    <a:pt x="1186916" y="518642"/>
                  </a:lnTo>
                  <a:lnTo>
                    <a:pt x="1186916" y="5626"/>
                  </a:lnTo>
                  <a:lnTo>
                    <a:pt x="5626" y="5626"/>
                  </a:lnTo>
                  <a:lnTo>
                    <a:pt x="5626" y="51864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13130" y="9453372"/>
              <a:ext cx="1217295" cy="0"/>
            </a:xfrm>
            <a:custGeom>
              <a:avLst/>
              <a:gdLst/>
              <a:ahLst/>
              <a:cxnLst/>
              <a:rect l="l" t="t" r="r" b="b"/>
              <a:pathLst>
                <a:path w="1217294">
                  <a:moveTo>
                    <a:pt x="0" y="0"/>
                  </a:moveTo>
                  <a:lnTo>
                    <a:pt x="1217015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15665" y="9409934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7"/>
                  </a:lnTo>
                  <a:lnTo>
                    <a:pt x="86868" y="4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995796" y="9093357"/>
            <a:ext cx="224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수정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완료시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정보 </a:t>
            </a:r>
            <a:r>
              <a:rPr sz="1800" spc="-20" dirty="0">
                <a:latin typeface="Malgun Gothic"/>
                <a:cs typeface="Malgun Gothic"/>
              </a:rPr>
              <a:t>업데이트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86621" y="3866385"/>
            <a:ext cx="7291705" cy="4786630"/>
            <a:chOff x="8786621" y="3866385"/>
            <a:chExt cx="7291705" cy="4786630"/>
          </a:xfrm>
        </p:grpSpPr>
        <p:sp>
          <p:nvSpPr>
            <p:cNvPr id="15" name="object 15"/>
            <p:cNvSpPr/>
            <p:nvPr/>
          </p:nvSpPr>
          <p:spPr>
            <a:xfrm>
              <a:off x="8805291" y="8115299"/>
              <a:ext cx="7120890" cy="524510"/>
            </a:xfrm>
            <a:custGeom>
              <a:avLst/>
              <a:gdLst/>
              <a:ahLst/>
              <a:cxnLst/>
              <a:rect l="l" t="t" r="r" b="b"/>
              <a:pathLst>
                <a:path w="7120890" h="524509">
                  <a:moveTo>
                    <a:pt x="712089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519430"/>
                  </a:lnTo>
                  <a:lnTo>
                    <a:pt x="0" y="524510"/>
                  </a:lnTo>
                  <a:lnTo>
                    <a:pt x="7120890" y="524510"/>
                  </a:lnTo>
                  <a:lnTo>
                    <a:pt x="7120890" y="519430"/>
                  </a:lnTo>
                  <a:lnTo>
                    <a:pt x="5626" y="519430"/>
                  </a:lnTo>
                  <a:lnTo>
                    <a:pt x="5626" y="6350"/>
                  </a:lnTo>
                  <a:lnTo>
                    <a:pt x="7115264" y="6350"/>
                  </a:lnTo>
                  <a:lnTo>
                    <a:pt x="7115264" y="519010"/>
                  </a:lnTo>
                  <a:lnTo>
                    <a:pt x="7120890" y="519010"/>
                  </a:lnTo>
                  <a:lnTo>
                    <a:pt x="7120890" y="6350"/>
                  </a:lnTo>
                  <a:lnTo>
                    <a:pt x="7120890" y="5994"/>
                  </a:lnTo>
                  <a:lnTo>
                    <a:pt x="712089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05290" y="8115680"/>
              <a:ext cx="7120890" cy="524510"/>
            </a:xfrm>
            <a:custGeom>
              <a:avLst/>
              <a:gdLst/>
              <a:ahLst/>
              <a:cxnLst/>
              <a:rect l="l" t="t" r="r" b="b"/>
              <a:pathLst>
                <a:path w="7120890" h="524509">
                  <a:moveTo>
                    <a:pt x="0" y="0"/>
                  </a:moveTo>
                  <a:lnTo>
                    <a:pt x="7120890" y="0"/>
                  </a:lnTo>
                  <a:lnTo>
                    <a:pt x="7120890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  <a:path w="7120890" h="524509">
                  <a:moveTo>
                    <a:pt x="5626" y="518629"/>
                  </a:moveTo>
                  <a:lnTo>
                    <a:pt x="7115263" y="518629"/>
                  </a:lnTo>
                  <a:lnTo>
                    <a:pt x="7115263" y="5613"/>
                  </a:lnTo>
                  <a:lnTo>
                    <a:pt x="5626" y="5613"/>
                  </a:lnTo>
                  <a:lnTo>
                    <a:pt x="5626" y="518629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087600" y="6877405"/>
              <a:ext cx="946785" cy="1238250"/>
            </a:xfrm>
            <a:custGeom>
              <a:avLst/>
              <a:gdLst/>
              <a:ahLst/>
              <a:cxnLst/>
              <a:rect l="l" t="t" r="r" b="b"/>
              <a:pathLst>
                <a:path w="946784" h="1238250">
                  <a:moveTo>
                    <a:pt x="0" y="1237894"/>
                  </a:moveTo>
                  <a:lnTo>
                    <a:pt x="946632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990927" y="6819899"/>
              <a:ext cx="87630" cy="95885"/>
            </a:xfrm>
            <a:custGeom>
              <a:avLst/>
              <a:gdLst/>
              <a:ahLst/>
              <a:cxnLst/>
              <a:rect l="l" t="t" r="r" b="b"/>
              <a:pathLst>
                <a:path w="87630" h="95884">
                  <a:moveTo>
                    <a:pt x="87274" y="0"/>
                  </a:moveTo>
                  <a:lnTo>
                    <a:pt x="0" y="42621"/>
                  </a:lnTo>
                  <a:lnTo>
                    <a:pt x="69011" y="95389"/>
                  </a:lnTo>
                  <a:lnTo>
                    <a:pt x="872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99195" y="5067299"/>
              <a:ext cx="2250440" cy="381000"/>
            </a:xfrm>
            <a:custGeom>
              <a:avLst/>
              <a:gdLst/>
              <a:ahLst/>
              <a:cxnLst/>
              <a:rect l="l" t="t" r="r" b="b"/>
              <a:pathLst>
                <a:path w="2250440" h="381000">
                  <a:moveTo>
                    <a:pt x="2250186" y="0"/>
                  </a:moveTo>
                  <a:lnTo>
                    <a:pt x="2246109" y="0"/>
                  </a:lnTo>
                  <a:lnTo>
                    <a:pt x="2246109" y="5080"/>
                  </a:lnTo>
                  <a:lnTo>
                    <a:pt x="2246109" y="377190"/>
                  </a:lnTo>
                  <a:lnTo>
                    <a:pt x="4089" y="377190"/>
                  </a:lnTo>
                  <a:lnTo>
                    <a:pt x="4089" y="5080"/>
                  </a:lnTo>
                  <a:lnTo>
                    <a:pt x="2246109" y="5080"/>
                  </a:lnTo>
                  <a:lnTo>
                    <a:pt x="2246109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377190"/>
                  </a:lnTo>
                  <a:lnTo>
                    <a:pt x="0" y="381000"/>
                  </a:lnTo>
                  <a:lnTo>
                    <a:pt x="2250186" y="381000"/>
                  </a:lnTo>
                  <a:lnTo>
                    <a:pt x="2250186" y="377291"/>
                  </a:lnTo>
                  <a:lnTo>
                    <a:pt x="2250186" y="5080"/>
                  </a:lnTo>
                  <a:lnTo>
                    <a:pt x="2250186" y="4457"/>
                  </a:lnTo>
                  <a:lnTo>
                    <a:pt x="22501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99194" y="5067680"/>
              <a:ext cx="2250440" cy="381000"/>
            </a:xfrm>
            <a:custGeom>
              <a:avLst/>
              <a:gdLst/>
              <a:ahLst/>
              <a:cxnLst/>
              <a:rect l="l" t="t" r="r" b="b"/>
              <a:pathLst>
                <a:path w="2250440" h="381000">
                  <a:moveTo>
                    <a:pt x="0" y="0"/>
                  </a:moveTo>
                  <a:lnTo>
                    <a:pt x="2250185" y="0"/>
                  </a:lnTo>
                  <a:lnTo>
                    <a:pt x="225018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  <a:path w="2250440" h="381000">
                  <a:moveTo>
                    <a:pt x="4089" y="376910"/>
                  </a:moveTo>
                  <a:lnTo>
                    <a:pt x="2246109" y="376910"/>
                  </a:lnTo>
                  <a:lnTo>
                    <a:pt x="2246109" y="4076"/>
                  </a:lnTo>
                  <a:lnTo>
                    <a:pt x="4089" y="4076"/>
                  </a:lnTo>
                  <a:lnTo>
                    <a:pt x="4089" y="37691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2843" y="3919412"/>
              <a:ext cx="1047115" cy="1126490"/>
            </a:xfrm>
            <a:custGeom>
              <a:avLst/>
              <a:gdLst/>
              <a:ahLst/>
              <a:cxnLst/>
              <a:rect l="l" t="t" r="r" b="b"/>
              <a:pathLst>
                <a:path w="1047115" h="1126489">
                  <a:moveTo>
                    <a:pt x="0" y="1126261"/>
                  </a:moveTo>
                  <a:lnTo>
                    <a:pt x="1046556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67723" y="3866385"/>
              <a:ext cx="91440" cy="93345"/>
            </a:xfrm>
            <a:custGeom>
              <a:avLst/>
              <a:gdLst/>
              <a:ahLst/>
              <a:cxnLst/>
              <a:rect l="l" t="t" r="r" b="b"/>
              <a:pathLst>
                <a:path w="91440" h="93345">
                  <a:moveTo>
                    <a:pt x="90944" y="0"/>
                  </a:moveTo>
                  <a:lnTo>
                    <a:pt x="0" y="34074"/>
                  </a:lnTo>
                  <a:lnTo>
                    <a:pt x="63639" y="93205"/>
                  </a:lnTo>
                  <a:lnTo>
                    <a:pt x="909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004539" y="6019993"/>
            <a:ext cx="1582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Malgun Gothic"/>
                <a:cs typeface="Malgun Gothic"/>
              </a:rPr>
              <a:t>팝업창이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뜸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65928" y="3420323"/>
            <a:ext cx="353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Select</a:t>
            </a:r>
            <a:r>
              <a:rPr sz="1800" spc="-10" dirty="0">
                <a:latin typeface="Malgun Gothic"/>
                <a:cs typeface="Malgun Gothic"/>
              </a:rPr>
              <a:t>를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이용하여</a:t>
            </a:r>
            <a:r>
              <a:rPr sz="1800" spc="-204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번호</a:t>
            </a:r>
            <a:r>
              <a:rPr sz="1800" spc="-204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앞자리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선택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8525"/>
            <a:ext cx="27171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25" dirty="0">
                <a:solidFill>
                  <a:srgbClr val="271F1C"/>
                </a:solidFill>
                <a:latin typeface="Malgun Gothic"/>
                <a:cs typeface="Malgun Gothic"/>
              </a:rPr>
              <a:t>배송관리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7135" y="8752518"/>
            <a:ext cx="330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Select</a:t>
            </a:r>
            <a:r>
              <a:rPr sz="1800" spc="-10" dirty="0">
                <a:latin typeface="Malgun Gothic"/>
                <a:cs typeface="Malgun Gothic"/>
              </a:rPr>
              <a:t>를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이용하여</a:t>
            </a:r>
            <a:r>
              <a:rPr sz="1800" spc="-204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04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상태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변경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398" y="2323829"/>
            <a:ext cx="167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배송지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변경화면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7140" y="537028"/>
            <a:ext cx="525335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배송관리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수정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200" spc="-25" dirty="0">
                <a:latin typeface="Calibri"/>
                <a:cs typeface="Calibri"/>
              </a:rPr>
              <a:t>1.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API</a:t>
            </a:r>
            <a:r>
              <a:rPr sz="2200" spc="-10" dirty="0">
                <a:latin typeface="Malgun Gothic"/>
                <a:cs typeface="Malgun Gothic"/>
              </a:rPr>
              <a:t>를</a:t>
            </a:r>
            <a:r>
              <a:rPr sz="2200" spc="-27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통해서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배송시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수정을</a:t>
            </a:r>
            <a:r>
              <a:rPr sz="2200" spc="-27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손쉽게</a:t>
            </a:r>
            <a:r>
              <a:rPr sz="2200" spc="-27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6967" y="2833110"/>
            <a:ext cx="9399905" cy="6026785"/>
            <a:chOff x="886967" y="2833110"/>
            <a:chExt cx="9399905" cy="60267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481" y="2833110"/>
              <a:ext cx="8557030" cy="5315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99329" y="6885939"/>
              <a:ext cx="4239260" cy="370840"/>
            </a:xfrm>
            <a:custGeom>
              <a:avLst/>
              <a:gdLst/>
              <a:ahLst/>
              <a:cxnLst/>
              <a:rect l="l" t="t" r="r" b="b"/>
              <a:pathLst>
                <a:path w="4239259" h="370840">
                  <a:moveTo>
                    <a:pt x="4239006" y="3848"/>
                  </a:moveTo>
                  <a:lnTo>
                    <a:pt x="4235031" y="3848"/>
                  </a:lnTo>
                  <a:lnTo>
                    <a:pt x="4235031" y="366991"/>
                  </a:lnTo>
                  <a:lnTo>
                    <a:pt x="4239006" y="366991"/>
                  </a:lnTo>
                  <a:lnTo>
                    <a:pt x="4239006" y="3848"/>
                  </a:lnTo>
                  <a:close/>
                </a:path>
                <a:path w="4239259" h="370840">
                  <a:moveTo>
                    <a:pt x="4239006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67030"/>
                  </a:lnTo>
                  <a:lnTo>
                    <a:pt x="0" y="370840"/>
                  </a:lnTo>
                  <a:lnTo>
                    <a:pt x="4239006" y="370840"/>
                  </a:lnTo>
                  <a:lnTo>
                    <a:pt x="4239006" y="367030"/>
                  </a:lnTo>
                  <a:lnTo>
                    <a:pt x="3975" y="367030"/>
                  </a:lnTo>
                  <a:lnTo>
                    <a:pt x="3975" y="3810"/>
                  </a:lnTo>
                  <a:lnTo>
                    <a:pt x="4239006" y="3810"/>
                  </a:lnTo>
                  <a:lnTo>
                    <a:pt x="42390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9328" y="6885813"/>
              <a:ext cx="4239260" cy="371475"/>
            </a:xfrm>
            <a:custGeom>
              <a:avLst/>
              <a:gdLst/>
              <a:ahLst/>
              <a:cxnLst/>
              <a:rect l="l" t="t" r="r" b="b"/>
              <a:pathLst>
                <a:path w="4239259" h="371475">
                  <a:moveTo>
                    <a:pt x="0" y="0"/>
                  </a:moveTo>
                  <a:lnTo>
                    <a:pt x="4239006" y="0"/>
                  </a:lnTo>
                  <a:lnTo>
                    <a:pt x="4239006" y="371093"/>
                  </a:lnTo>
                  <a:lnTo>
                    <a:pt x="0" y="371093"/>
                  </a:lnTo>
                  <a:lnTo>
                    <a:pt x="0" y="0"/>
                  </a:lnTo>
                  <a:close/>
                </a:path>
                <a:path w="4239259" h="371475">
                  <a:moveTo>
                    <a:pt x="3975" y="367118"/>
                  </a:moveTo>
                  <a:lnTo>
                    <a:pt x="4235030" y="367118"/>
                  </a:lnTo>
                  <a:lnTo>
                    <a:pt x="4235030" y="3975"/>
                  </a:lnTo>
                  <a:lnTo>
                    <a:pt x="3975" y="3975"/>
                  </a:lnTo>
                  <a:lnTo>
                    <a:pt x="3975" y="367118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0153" y="5373555"/>
              <a:ext cx="2138045" cy="1514475"/>
            </a:xfrm>
            <a:custGeom>
              <a:avLst/>
              <a:gdLst/>
              <a:ahLst/>
              <a:cxnLst/>
              <a:rect l="l" t="t" r="r" b="b"/>
              <a:pathLst>
                <a:path w="2138045" h="1514475">
                  <a:moveTo>
                    <a:pt x="0" y="1514411"/>
                  </a:moveTo>
                  <a:lnTo>
                    <a:pt x="2137638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90871" y="5331712"/>
              <a:ext cx="96520" cy="85725"/>
            </a:xfrm>
            <a:custGeom>
              <a:avLst/>
              <a:gdLst/>
              <a:ahLst/>
              <a:cxnLst/>
              <a:rect l="l" t="t" r="r" b="b"/>
              <a:pathLst>
                <a:path w="96520" h="85725">
                  <a:moveTo>
                    <a:pt x="95986" y="0"/>
                  </a:moveTo>
                  <a:lnTo>
                    <a:pt x="0" y="14782"/>
                  </a:lnTo>
                  <a:lnTo>
                    <a:pt x="50215" y="85661"/>
                  </a:lnTo>
                  <a:lnTo>
                    <a:pt x="9598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9540" y="7636509"/>
              <a:ext cx="4326890" cy="614680"/>
            </a:xfrm>
            <a:custGeom>
              <a:avLst/>
              <a:gdLst/>
              <a:ahLst/>
              <a:cxnLst/>
              <a:rect l="l" t="t" r="r" b="b"/>
              <a:pathLst>
                <a:path w="4326890" h="614679">
                  <a:moveTo>
                    <a:pt x="4326636" y="6464"/>
                  </a:moveTo>
                  <a:lnTo>
                    <a:pt x="4320044" y="6464"/>
                  </a:lnTo>
                  <a:lnTo>
                    <a:pt x="4320044" y="608215"/>
                  </a:lnTo>
                  <a:lnTo>
                    <a:pt x="4326636" y="608215"/>
                  </a:lnTo>
                  <a:lnTo>
                    <a:pt x="4326636" y="6464"/>
                  </a:lnTo>
                  <a:close/>
                </a:path>
                <a:path w="4326890" h="614679">
                  <a:moveTo>
                    <a:pt x="4326636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608330"/>
                  </a:lnTo>
                  <a:lnTo>
                    <a:pt x="0" y="614680"/>
                  </a:lnTo>
                  <a:lnTo>
                    <a:pt x="4326636" y="614680"/>
                  </a:lnTo>
                  <a:lnTo>
                    <a:pt x="4326636" y="608330"/>
                  </a:lnTo>
                  <a:lnTo>
                    <a:pt x="6591" y="608330"/>
                  </a:lnTo>
                  <a:lnTo>
                    <a:pt x="6591" y="6350"/>
                  </a:lnTo>
                  <a:lnTo>
                    <a:pt x="4326636" y="6350"/>
                  </a:lnTo>
                  <a:lnTo>
                    <a:pt x="432663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9540" y="7636383"/>
              <a:ext cx="4326890" cy="615315"/>
            </a:xfrm>
            <a:custGeom>
              <a:avLst/>
              <a:gdLst/>
              <a:ahLst/>
              <a:cxnLst/>
              <a:rect l="l" t="t" r="r" b="b"/>
              <a:pathLst>
                <a:path w="4326890" h="615315">
                  <a:moveTo>
                    <a:pt x="0" y="0"/>
                  </a:moveTo>
                  <a:lnTo>
                    <a:pt x="4326636" y="0"/>
                  </a:lnTo>
                  <a:lnTo>
                    <a:pt x="4326636" y="614934"/>
                  </a:lnTo>
                  <a:lnTo>
                    <a:pt x="0" y="614934"/>
                  </a:lnTo>
                  <a:lnTo>
                    <a:pt x="0" y="0"/>
                  </a:lnTo>
                  <a:close/>
                </a:path>
                <a:path w="4326890" h="615315">
                  <a:moveTo>
                    <a:pt x="6591" y="608342"/>
                  </a:moveTo>
                  <a:lnTo>
                    <a:pt x="4320044" y="608342"/>
                  </a:lnTo>
                  <a:lnTo>
                    <a:pt x="4320044" y="6591"/>
                  </a:lnTo>
                  <a:lnTo>
                    <a:pt x="6591" y="6591"/>
                  </a:lnTo>
                  <a:lnTo>
                    <a:pt x="6591" y="60834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3603" y="7876032"/>
              <a:ext cx="5002530" cy="943610"/>
            </a:xfrm>
            <a:custGeom>
              <a:avLst/>
              <a:gdLst/>
              <a:ahLst/>
              <a:cxnLst/>
              <a:rect l="l" t="t" r="r" b="b"/>
              <a:pathLst>
                <a:path w="5002530" h="943609">
                  <a:moveTo>
                    <a:pt x="0" y="0"/>
                  </a:moveTo>
                  <a:lnTo>
                    <a:pt x="5002009" y="94333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93336" y="8773989"/>
              <a:ext cx="93980" cy="85725"/>
            </a:xfrm>
            <a:custGeom>
              <a:avLst/>
              <a:gdLst/>
              <a:ahLst/>
              <a:cxnLst/>
              <a:rect l="l" t="t" r="r" b="b"/>
              <a:pathLst>
                <a:path w="93979" h="85725">
                  <a:moveTo>
                    <a:pt x="16103" y="0"/>
                  </a:moveTo>
                  <a:lnTo>
                    <a:pt x="0" y="85356"/>
                  </a:lnTo>
                  <a:lnTo>
                    <a:pt x="93421" y="58788"/>
                  </a:lnTo>
                  <a:lnTo>
                    <a:pt x="1610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9398" y="2006455"/>
            <a:ext cx="6591914" cy="34987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43524" y="5786957"/>
            <a:ext cx="6633951" cy="3481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2" cy="4322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92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0" spc="-80" dirty="0">
                <a:solidFill>
                  <a:srgbClr val="938953"/>
                </a:solidFill>
                <a:latin typeface="Malgun Gothic"/>
                <a:cs typeface="Malgun Gothic"/>
              </a:rPr>
              <a:t>프로젝트</a:t>
            </a:r>
            <a:r>
              <a:rPr sz="8000" b="0" spc="-1000" dirty="0">
                <a:solidFill>
                  <a:srgbClr val="938953"/>
                </a:solidFill>
                <a:latin typeface="Malgun Gothic"/>
                <a:cs typeface="Malgun Gothic"/>
              </a:rPr>
              <a:t> </a:t>
            </a:r>
            <a:r>
              <a:rPr sz="8000" b="0" spc="-80" dirty="0">
                <a:solidFill>
                  <a:srgbClr val="938953"/>
                </a:solidFill>
                <a:latin typeface="Malgun Gothic"/>
                <a:cs typeface="Malgun Gothic"/>
              </a:rPr>
              <a:t>소개</a:t>
            </a:r>
            <a:r>
              <a:rPr sz="8000" b="0" spc="-994" dirty="0">
                <a:solidFill>
                  <a:srgbClr val="938953"/>
                </a:solidFill>
                <a:latin typeface="Malgun Gothic"/>
                <a:cs typeface="Malgun Gothic"/>
              </a:rPr>
              <a:t> </a:t>
            </a:r>
            <a:r>
              <a:rPr sz="4400" b="0" dirty="0">
                <a:solidFill>
                  <a:srgbClr val="938953"/>
                </a:solidFill>
                <a:latin typeface="Calibri"/>
                <a:cs typeface="Calibri"/>
              </a:rPr>
              <a:t>-</a:t>
            </a:r>
            <a:r>
              <a:rPr sz="4400" b="0" spc="-5" dirty="0">
                <a:solidFill>
                  <a:srgbClr val="938953"/>
                </a:solidFill>
                <a:latin typeface="Calibri"/>
                <a:cs typeface="Calibri"/>
              </a:rPr>
              <a:t> </a:t>
            </a:r>
            <a:r>
              <a:rPr sz="4400" b="0" spc="-20" dirty="0">
                <a:solidFill>
                  <a:srgbClr val="938953"/>
                </a:solidFill>
                <a:latin typeface="Malgun Gothic"/>
                <a:cs typeface="Malgun Gothic"/>
              </a:rPr>
              <a:t>선정이유</a:t>
            </a:r>
            <a:endParaRPr sz="44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5107698"/>
            <a:ext cx="7172705" cy="44013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6539" y="2372514"/>
            <a:ext cx="90881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311150" algn="l"/>
                <a:tab pos="311785" algn="l"/>
              </a:tabLst>
            </a:pP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일상회복</a:t>
            </a:r>
            <a:r>
              <a:rPr sz="2400" spc="-31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하자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의류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관심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spc="-25" dirty="0">
                <a:solidFill>
                  <a:srgbClr val="49452A"/>
                </a:solidFill>
                <a:latin typeface="Malgun Gothic"/>
                <a:cs typeface="Malgun Gothic"/>
              </a:rPr>
              <a:t>증가</a:t>
            </a:r>
            <a:endParaRPr sz="2400">
              <a:latin typeface="Malgun Gothic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2880"/>
              </a:spcBef>
              <a:buFont typeface="Calibri"/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코로나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이후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늘어나는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온라인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쇼핑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spc="-25" dirty="0">
                <a:solidFill>
                  <a:srgbClr val="49452A"/>
                </a:solidFill>
                <a:latin typeface="Malgun Gothic"/>
                <a:cs typeface="Malgun Gothic"/>
              </a:rPr>
              <a:t>구매율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49452A"/>
              </a:buClr>
              <a:buFont typeface="Calibri"/>
              <a:buChar char="-"/>
            </a:pPr>
            <a:endParaRPr sz="1550">
              <a:latin typeface="Malgun Gothic"/>
              <a:cs typeface="Malgun Gothic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  <a:tab pos="299085" algn="l"/>
              </a:tabLst>
            </a:pP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많은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쇼핑몰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사이트의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존재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하지만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사용하기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어려운</a:t>
            </a:r>
            <a:r>
              <a:rPr sz="2400" spc="-310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dirty="0">
                <a:solidFill>
                  <a:srgbClr val="49452A"/>
                </a:solidFill>
                <a:latin typeface="Malgun Gothic"/>
                <a:cs typeface="Malgun Gothic"/>
              </a:rPr>
              <a:t>사이트가</a:t>
            </a:r>
            <a:r>
              <a:rPr sz="2400" spc="-305" dirty="0">
                <a:solidFill>
                  <a:srgbClr val="49452A"/>
                </a:solidFill>
                <a:latin typeface="Malgun Gothic"/>
                <a:cs typeface="Malgun Gothic"/>
              </a:rPr>
              <a:t> </a:t>
            </a:r>
            <a:r>
              <a:rPr sz="2400" spc="-25" dirty="0">
                <a:solidFill>
                  <a:srgbClr val="49452A"/>
                </a:solidFill>
                <a:latin typeface="Malgun Gothic"/>
                <a:cs typeface="Malgun Gothic"/>
              </a:rPr>
              <a:t>많음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53400" y="2417826"/>
            <a:ext cx="10132695" cy="6931659"/>
            <a:chOff x="8153400" y="2417826"/>
            <a:chExt cx="10132695" cy="693165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5400" y="2417826"/>
              <a:ext cx="5404104" cy="37543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3400" y="6172200"/>
              <a:ext cx="10132314" cy="3176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8525"/>
            <a:ext cx="27171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225" dirty="0">
                <a:solidFill>
                  <a:srgbClr val="271F1C"/>
                </a:solidFill>
                <a:latin typeface="Malgun Gothic"/>
                <a:cs typeface="Malgun Gothic"/>
              </a:rPr>
              <a:t>배송관리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28915" y="2579649"/>
            <a:ext cx="12010390" cy="7019290"/>
            <a:chOff x="2628915" y="2579649"/>
            <a:chExt cx="12010390" cy="70192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0" y="2579649"/>
              <a:ext cx="11918599" cy="28658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72181" y="4099559"/>
              <a:ext cx="11410950" cy="205740"/>
            </a:xfrm>
            <a:custGeom>
              <a:avLst/>
              <a:gdLst/>
              <a:ahLst/>
              <a:cxnLst/>
              <a:rect l="l" t="t" r="r" b="b"/>
              <a:pathLst>
                <a:path w="11410950" h="205739">
                  <a:moveTo>
                    <a:pt x="11410950" y="1828"/>
                  </a:moveTo>
                  <a:lnTo>
                    <a:pt x="11408740" y="1828"/>
                  </a:lnTo>
                  <a:lnTo>
                    <a:pt x="11408740" y="203911"/>
                  </a:lnTo>
                  <a:lnTo>
                    <a:pt x="11410950" y="203911"/>
                  </a:lnTo>
                  <a:lnTo>
                    <a:pt x="11410950" y="1828"/>
                  </a:lnTo>
                  <a:close/>
                </a:path>
                <a:path w="11410950" h="205739">
                  <a:moveTo>
                    <a:pt x="11410950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04470"/>
                  </a:lnTo>
                  <a:lnTo>
                    <a:pt x="0" y="205740"/>
                  </a:lnTo>
                  <a:lnTo>
                    <a:pt x="11410950" y="205740"/>
                  </a:lnTo>
                  <a:lnTo>
                    <a:pt x="11410950" y="204470"/>
                  </a:lnTo>
                  <a:lnTo>
                    <a:pt x="2209" y="204470"/>
                  </a:lnTo>
                  <a:lnTo>
                    <a:pt x="2209" y="1270"/>
                  </a:lnTo>
                  <a:lnTo>
                    <a:pt x="11410950" y="1270"/>
                  </a:lnTo>
                  <a:lnTo>
                    <a:pt x="114109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2181" y="4099179"/>
              <a:ext cx="11410950" cy="207010"/>
            </a:xfrm>
            <a:custGeom>
              <a:avLst/>
              <a:gdLst/>
              <a:ahLst/>
              <a:cxnLst/>
              <a:rect l="l" t="t" r="r" b="b"/>
              <a:pathLst>
                <a:path w="11410950" h="207010">
                  <a:moveTo>
                    <a:pt x="0" y="0"/>
                  </a:moveTo>
                  <a:lnTo>
                    <a:pt x="11410950" y="0"/>
                  </a:lnTo>
                  <a:lnTo>
                    <a:pt x="11410950" y="206501"/>
                  </a:lnTo>
                  <a:lnTo>
                    <a:pt x="0" y="206501"/>
                  </a:lnTo>
                  <a:lnTo>
                    <a:pt x="0" y="0"/>
                  </a:lnTo>
                  <a:close/>
                </a:path>
                <a:path w="11410950" h="207010">
                  <a:moveTo>
                    <a:pt x="2209" y="204292"/>
                  </a:moveTo>
                  <a:lnTo>
                    <a:pt x="11408740" y="204292"/>
                  </a:lnTo>
                  <a:lnTo>
                    <a:pt x="11408740" y="2209"/>
                  </a:lnTo>
                  <a:lnTo>
                    <a:pt x="2209" y="2209"/>
                  </a:lnTo>
                  <a:lnTo>
                    <a:pt x="2209" y="20429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8915" y="6009894"/>
              <a:ext cx="12009862" cy="35890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95803" y="7852409"/>
              <a:ext cx="11612880" cy="317500"/>
            </a:xfrm>
            <a:custGeom>
              <a:avLst/>
              <a:gdLst/>
              <a:ahLst/>
              <a:cxnLst/>
              <a:rect l="l" t="t" r="r" b="b"/>
              <a:pathLst>
                <a:path w="11612880" h="317500">
                  <a:moveTo>
                    <a:pt x="1161288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313690"/>
                  </a:lnTo>
                  <a:lnTo>
                    <a:pt x="0" y="317500"/>
                  </a:lnTo>
                  <a:lnTo>
                    <a:pt x="11612880" y="317500"/>
                  </a:lnTo>
                  <a:lnTo>
                    <a:pt x="11612880" y="313969"/>
                  </a:lnTo>
                  <a:lnTo>
                    <a:pt x="11612880" y="313690"/>
                  </a:lnTo>
                  <a:lnTo>
                    <a:pt x="11612880" y="3022"/>
                  </a:lnTo>
                  <a:lnTo>
                    <a:pt x="11609476" y="3022"/>
                  </a:lnTo>
                  <a:lnTo>
                    <a:pt x="11609476" y="313690"/>
                  </a:lnTo>
                  <a:lnTo>
                    <a:pt x="3403" y="313690"/>
                  </a:lnTo>
                  <a:lnTo>
                    <a:pt x="3403" y="2540"/>
                  </a:lnTo>
                  <a:lnTo>
                    <a:pt x="11612880" y="2540"/>
                  </a:lnTo>
                  <a:lnTo>
                    <a:pt x="1161288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5803" y="7852029"/>
              <a:ext cx="11612880" cy="318135"/>
            </a:xfrm>
            <a:custGeom>
              <a:avLst/>
              <a:gdLst/>
              <a:ahLst/>
              <a:cxnLst/>
              <a:rect l="l" t="t" r="r" b="b"/>
              <a:pathLst>
                <a:path w="11612880" h="318134">
                  <a:moveTo>
                    <a:pt x="0" y="0"/>
                  </a:moveTo>
                  <a:lnTo>
                    <a:pt x="11612880" y="0"/>
                  </a:lnTo>
                  <a:lnTo>
                    <a:pt x="11612880" y="317754"/>
                  </a:lnTo>
                  <a:lnTo>
                    <a:pt x="0" y="317754"/>
                  </a:lnTo>
                  <a:lnTo>
                    <a:pt x="0" y="0"/>
                  </a:lnTo>
                  <a:close/>
                </a:path>
                <a:path w="11612880" h="318134">
                  <a:moveTo>
                    <a:pt x="3403" y="314350"/>
                  </a:moveTo>
                  <a:lnTo>
                    <a:pt x="11609476" y="314350"/>
                  </a:lnTo>
                  <a:lnTo>
                    <a:pt x="11609476" y="3403"/>
                  </a:lnTo>
                  <a:lnTo>
                    <a:pt x="3403" y="3403"/>
                  </a:lnTo>
                  <a:lnTo>
                    <a:pt x="3403" y="31435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29522" y="4326636"/>
              <a:ext cx="238125" cy="3453129"/>
            </a:xfrm>
            <a:custGeom>
              <a:avLst/>
              <a:gdLst/>
              <a:ahLst/>
              <a:cxnLst/>
              <a:rect l="l" t="t" r="r" b="b"/>
              <a:pathLst>
                <a:path w="238125" h="3453129">
                  <a:moveTo>
                    <a:pt x="0" y="0"/>
                  </a:moveTo>
                  <a:lnTo>
                    <a:pt x="237909" y="3452888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23109" y="7762097"/>
              <a:ext cx="86995" cy="90170"/>
            </a:xfrm>
            <a:custGeom>
              <a:avLst/>
              <a:gdLst/>
              <a:ahLst/>
              <a:cxnLst/>
              <a:rect l="l" t="t" r="r" b="b"/>
              <a:pathLst>
                <a:path w="86995" h="90170">
                  <a:moveTo>
                    <a:pt x="86664" y="0"/>
                  </a:moveTo>
                  <a:lnTo>
                    <a:pt x="0" y="5968"/>
                  </a:lnTo>
                  <a:lnTo>
                    <a:pt x="49301" y="89649"/>
                  </a:lnTo>
                  <a:lnTo>
                    <a:pt x="866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03940" y="5683257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배송</a:t>
            </a:r>
            <a:r>
              <a:rPr sz="2400" b="1" spc="-30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정보</a:t>
            </a:r>
            <a:r>
              <a:rPr sz="2400" b="1" spc="-310" dirty="0">
                <a:latin typeface="Malgun Gothic"/>
                <a:cs typeface="Malgun Gothic"/>
              </a:rPr>
              <a:t> </a:t>
            </a:r>
            <a:r>
              <a:rPr sz="2400" b="1" spc="-20" dirty="0">
                <a:latin typeface="Malgun Gothic"/>
                <a:cs typeface="Malgun Gothic"/>
              </a:rPr>
              <a:t>변경완료</a:t>
            </a:r>
            <a:endParaRPr sz="2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문의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651" y="775978"/>
            <a:ext cx="5622925" cy="236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  <a:p>
            <a:pPr marL="2072639" marR="589280">
              <a:lnSpc>
                <a:spcPct val="100000"/>
              </a:lnSpc>
              <a:spcBef>
                <a:spcPts val="2545"/>
              </a:spcBef>
            </a:pPr>
            <a:r>
              <a:rPr sz="1800" dirty="0">
                <a:latin typeface="Malgun Gothic"/>
                <a:cs typeface="Malgun Gothic"/>
              </a:rPr>
              <a:t>전체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조회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문의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유형에 </a:t>
            </a:r>
            <a:r>
              <a:rPr sz="1800" dirty="0">
                <a:latin typeface="Malgun Gothic"/>
                <a:cs typeface="Malgun Gothic"/>
              </a:rPr>
              <a:t>관계없이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문의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출력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1313" y="446821"/>
            <a:ext cx="3033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문의관리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0474" y="1304833"/>
            <a:ext cx="91573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6565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470534" algn="l"/>
                <a:tab pos="471170" algn="l"/>
              </a:tabLst>
            </a:pPr>
            <a:r>
              <a:rPr sz="2200" dirty="0">
                <a:latin typeface="Malgun Gothic"/>
                <a:cs typeface="Malgun Gothic"/>
              </a:rPr>
              <a:t>게시판에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문의를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남긴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회원의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간단한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정보와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문의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관리자의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답변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유무도 보여줌</a:t>
            </a:r>
            <a:endParaRPr sz="2200">
              <a:latin typeface="Malgun Gothic"/>
              <a:cs typeface="Malgun Gothic"/>
            </a:endParaRPr>
          </a:p>
          <a:p>
            <a:pPr marL="469900" indent="-457834">
              <a:lnSpc>
                <a:spcPct val="100000"/>
              </a:lnSpc>
              <a:buFont typeface="Calibri"/>
              <a:buAutoNum type="arabicPeriod"/>
              <a:tabLst>
                <a:tab pos="469265" algn="l"/>
                <a:tab pos="470534" algn="l"/>
              </a:tabLst>
            </a:pPr>
            <a:r>
              <a:rPr sz="2200" dirty="0">
                <a:latin typeface="Malgun Gothic"/>
                <a:cs typeface="Malgun Gothic"/>
              </a:rPr>
              <a:t>유형은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총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배송과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결제로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사용자의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문의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유형과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동일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1540" y="3371061"/>
            <a:ext cx="611886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Select</a:t>
            </a:r>
            <a:r>
              <a:rPr sz="1800" spc="-10" dirty="0">
                <a:latin typeface="Malgun Gothic"/>
                <a:cs typeface="Malgun Gothic"/>
              </a:rPr>
              <a:t>를</a:t>
            </a:r>
            <a:r>
              <a:rPr sz="1800" spc="-204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활용해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문의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유형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선택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조회</a:t>
            </a:r>
            <a:r>
              <a:rPr sz="1800" spc="-21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가능</a:t>
            </a:r>
            <a:endParaRPr sz="1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Malgun Gothic"/>
              <a:cs typeface="Malgun Gothic"/>
            </a:endParaRPr>
          </a:p>
          <a:p>
            <a:pPr marL="2466975" marR="5080" algn="just">
              <a:lnSpc>
                <a:spcPct val="100000"/>
              </a:lnSpc>
            </a:pPr>
            <a:r>
              <a:rPr sz="1800" spc="-65" dirty="0">
                <a:latin typeface="Malgun Gothic"/>
                <a:cs typeface="Malgun Gothic"/>
              </a:rPr>
              <a:t>등록</a:t>
            </a:r>
            <a:r>
              <a:rPr sz="1800" spc="-95" dirty="0">
                <a:latin typeface="Malgun Gothic"/>
                <a:cs typeface="Malgun Gothic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클릭시</a:t>
            </a:r>
            <a:r>
              <a:rPr sz="1800" spc="-114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사용자가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남긴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게시글의 </a:t>
            </a:r>
            <a:r>
              <a:rPr sz="1800" spc="-65" dirty="0">
                <a:latin typeface="Malgun Gothic"/>
                <a:cs typeface="Malgun Gothic"/>
              </a:rPr>
              <a:t>상세</a:t>
            </a:r>
            <a:r>
              <a:rPr sz="1800" spc="-95" dirty="0">
                <a:latin typeface="Malgun Gothic"/>
                <a:cs typeface="Malgun Gothic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내용과</a:t>
            </a:r>
            <a:r>
              <a:rPr sz="1800" spc="-114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관리자가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해당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게시글에 </a:t>
            </a:r>
            <a:r>
              <a:rPr sz="1800" dirty="0">
                <a:latin typeface="Malgun Gothic"/>
                <a:cs typeface="Malgun Gothic"/>
              </a:rPr>
              <a:t>답변을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수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있는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페이지로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이동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3752" y="8584284"/>
            <a:ext cx="31546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게시글의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많아지면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한 </a:t>
            </a:r>
            <a:r>
              <a:rPr sz="1800" dirty="0">
                <a:latin typeface="Malgun Gothic"/>
                <a:cs typeface="Malgun Gothic"/>
              </a:rPr>
              <a:t>페이지에</a:t>
            </a:r>
            <a:r>
              <a:rPr sz="1800" spc="195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dirty="0">
                <a:latin typeface="Malgun Gothic"/>
                <a:cs typeface="Malgun Gothic"/>
              </a:rPr>
              <a:t>개씩</a:t>
            </a:r>
            <a:r>
              <a:rPr sz="1800" spc="-229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보여줌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페이지네이션</a:t>
            </a:r>
            <a:r>
              <a:rPr sz="1800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56892" y="6714793"/>
            <a:ext cx="27501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관리자의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답변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유무에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따라 </a:t>
            </a:r>
            <a:r>
              <a:rPr sz="1800" dirty="0">
                <a:latin typeface="Malgun Gothic"/>
                <a:cs typeface="Malgun Gothic"/>
              </a:rPr>
              <a:t>동적으로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변경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사용자 </a:t>
            </a:r>
            <a:r>
              <a:rPr sz="1800" dirty="0">
                <a:latin typeface="Malgun Gothic"/>
                <a:cs typeface="Malgun Gothic"/>
              </a:rPr>
              <a:t>측에서도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반영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7408" y="3188207"/>
            <a:ext cx="13728700" cy="5608955"/>
            <a:chOff x="597408" y="3188207"/>
            <a:chExt cx="13728700" cy="56089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3913289"/>
              <a:ext cx="12063209" cy="405048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981" y="4922519"/>
              <a:ext cx="990600" cy="265430"/>
            </a:xfrm>
            <a:custGeom>
              <a:avLst/>
              <a:gdLst/>
              <a:ahLst/>
              <a:cxnLst/>
              <a:rect l="l" t="t" r="r" b="b"/>
              <a:pathLst>
                <a:path w="990600" h="265429">
                  <a:moveTo>
                    <a:pt x="990600" y="0"/>
                  </a:moveTo>
                  <a:lnTo>
                    <a:pt x="987767" y="0"/>
                  </a:lnTo>
                  <a:lnTo>
                    <a:pt x="987767" y="3810"/>
                  </a:lnTo>
                  <a:lnTo>
                    <a:pt x="987767" y="261620"/>
                  </a:lnTo>
                  <a:lnTo>
                    <a:pt x="2832" y="261620"/>
                  </a:lnTo>
                  <a:lnTo>
                    <a:pt x="2832" y="3810"/>
                  </a:lnTo>
                  <a:lnTo>
                    <a:pt x="987767" y="3810"/>
                  </a:lnTo>
                  <a:lnTo>
                    <a:pt x="987767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261620"/>
                  </a:lnTo>
                  <a:lnTo>
                    <a:pt x="0" y="265430"/>
                  </a:lnTo>
                  <a:lnTo>
                    <a:pt x="990600" y="265430"/>
                  </a:lnTo>
                  <a:lnTo>
                    <a:pt x="990600" y="261962"/>
                  </a:lnTo>
                  <a:lnTo>
                    <a:pt x="990600" y="261620"/>
                  </a:lnTo>
                  <a:lnTo>
                    <a:pt x="990600" y="3810"/>
                  </a:lnTo>
                  <a:lnTo>
                    <a:pt x="990600" y="3213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981" y="4922900"/>
              <a:ext cx="990600" cy="264795"/>
            </a:xfrm>
            <a:custGeom>
              <a:avLst/>
              <a:gdLst/>
              <a:ahLst/>
              <a:cxnLst/>
              <a:rect l="l" t="t" r="r" b="b"/>
              <a:pathLst>
                <a:path w="990600" h="264795">
                  <a:moveTo>
                    <a:pt x="0" y="0"/>
                  </a:moveTo>
                  <a:lnTo>
                    <a:pt x="990600" y="0"/>
                  </a:lnTo>
                  <a:lnTo>
                    <a:pt x="990600" y="264413"/>
                  </a:lnTo>
                  <a:lnTo>
                    <a:pt x="0" y="264413"/>
                  </a:lnTo>
                  <a:lnTo>
                    <a:pt x="0" y="0"/>
                  </a:lnTo>
                  <a:close/>
                </a:path>
                <a:path w="990600" h="264795">
                  <a:moveTo>
                    <a:pt x="2832" y="261581"/>
                  </a:moveTo>
                  <a:lnTo>
                    <a:pt x="987767" y="261581"/>
                  </a:lnTo>
                  <a:lnTo>
                    <a:pt x="987767" y="2832"/>
                  </a:lnTo>
                  <a:lnTo>
                    <a:pt x="2832" y="2832"/>
                  </a:lnTo>
                  <a:lnTo>
                    <a:pt x="2832" y="261581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9769" y="4479289"/>
              <a:ext cx="3373120" cy="1289050"/>
            </a:xfrm>
            <a:custGeom>
              <a:avLst/>
              <a:gdLst/>
              <a:ahLst/>
              <a:cxnLst/>
              <a:rect l="l" t="t" r="r" b="b"/>
              <a:pathLst>
                <a:path w="3373120" h="1289050">
                  <a:moveTo>
                    <a:pt x="337261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75080"/>
                  </a:lnTo>
                  <a:lnTo>
                    <a:pt x="0" y="1289050"/>
                  </a:lnTo>
                  <a:lnTo>
                    <a:pt x="3372612" y="1289050"/>
                  </a:lnTo>
                  <a:lnTo>
                    <a:pt x="3372612" y="1275600"/>
                  </a:lnTo>
                  <a:lnTo>
                    <a:pt x="3372612" y="1275080"/>
                  </a:lnTo>
                  <a:lnTo>
                    <a:pt x="3372612" y="13208"/>
                  </a:lnTo>
                  <a:lnTo>
                    <a:pt x="3358781" y="13208"/>
                  </a:lnTo>
                  <a:lnTo>
                    <a:pt x="3358781" y="1275080"/>
                  </a:lnTo>
                  <a:lnTo>
                    <a:pt x="13830" y="1275080"/>
                  </a:lnTo>
                  <a:lnTo>
                    <a:pt x="13830" y="12700"/>
                  </a:lnTo>
                  <a:lnTo>
                    <a:pt x="3372612" y="12700"/>
                  </a:lnTo>
                  <a:lnTo>
                    <a:pt x="33726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9768" y="4478654"/>
              <a:ext cx="3373120" cy="1290320"/>
            </a:xfrm>
            <a:custGeom>
              <a:avLst/>
              <a:gdLst/>
              <a:ahLst/>
              <a:cxnLst/>
              <a:rect l="l" t="t" r="r" b="b"/>
              <a:pathLst>
                <a:path w="3373120" h="1290320">
                  <a:moveTo>
                    <a:pt x="0" y="0"/>
                  </a:moveTo>
                  <a:lnTo>
                    <a:pt x="3372611" y="0"/>
                  </a:lnTo>
                  <a:lnTo>
                    <a:pt x="3372611" y="1290065"/>
                  </a:lnTo>
                  <a:lnTo>
                    <a:pt x="0" y="1290065"/>
                  </a:lnTo>
                  <a:lnTo>
                    <a:pt x="0" y="0"/>
                  </a:lnTo>
                  <a:close/>
                </a:path>
                <a:path w="3373120" h="1290320">
                  <a:moveTo>
                    <a:pt x="13830" y="1276235"/>
                  </a:moveTo>
                  <a:lnTo>
                    <a:pt x="3358781" y="1276235"/>
                  </a:lnTo>
                  <a:lnTo>
                    <a:pt x="3358781" y="13830"/>
                  </a:lnTo>
                  <a:lnTo>
                    <a:pt x="13830" y="13830"/>
                  </a:lnTo>
                  <a:lnTo>
                    <a:pt x="13830" y="1276235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35471" y="7485379"/>
              <a:ext cx="495300" cy="547370"/>
            </a:xfrm>
            <a:custGeom>
              <a:avLst/>
              <a:gdLst/>
              <a:ahLst/>
              <a:cxnLst/>
              <a:rect l="l" t="t" r="r" b="b"/>
              <a:pathLst>
                <a:path w="495300" h="547370">
                  <a:moveTo>
                    <a:pt x="495300" y="5435"/>
                  </a:moveTo>
                  <a:lnTo>
                    <a:pt x="489991" y="5435"/>
                  </a:lnTo>
                  <a:lnTo>
                    <a:pt x="489991" y="541934"/>
                  </a:lnTo>
                  <a:lnTo>
                    <a:pt x="495300" y="541934"/>
                  </a:lnTo>
                  <a:lnTo>
                    <a:pt x="495300" y="5435"/>
                  </a:lnTo>
                  <a:close/>
                </a:path>
                <a:path w="495300" h="547370">
                  <a:moveTo>
                    <a:pt x="49530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542290"/>
                  </a:lnTo>
                  <a:lnTo>
                    <a:pt x="0" y="547370"/>
                  </a:lnTo>
                  <a:lnTo>
                    <a:pt x="495300" y="547370"/>
                  </a:lnTo>
                  <a:lnTo>
                    <a:pt x="495300" y="542290"/>
                  </a:lnTo>
                  <a:lnTo>
                    <a:pt x="5308" y="542290"/>
                  </a:lnTo>
                  <a:lnTo>
                    <a:pt x="5308" y="5080"/>
                  </a:lnTo>
                  <a:lnTo>
                    <a:pt x="495300" y="508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35471" y="7485506"/>
              <a:ext cx="495300" cy="547370"/>
            </a:xfrm>
            <a:custGeom>
              <a:avLst/>
              <a:gdLst/>
              <a:ahLst/>
              <a:cxnLst/>
              <a:rect l="l" t="t" r="r" b="b"/>
              <a:pathLst>
                <a:path w="495300" h="547370">
                  <a:moveTo>
                    <a:pt x="0" y="0"/>
                  </a:moveTo>
                  <a:lnTo>
                    <a:pt x="495300" y="0"/>
                  </a:lnTo>
                  <a:lnTo>
                    <a:pt x="495300" y="547116"/>
                  </a:lnTo>
                  <a:lnTo>
                    <a:pt x="0" y="547116"/>
                  </a:lnTo>
                  <a:lnTo>
                    <a:pt x="0" y="0"/>
                  </a:lnTo>
                  <a:close/>
                </a:path>
                <a:path w="495300" h="547370">
                  <a:moveTo>
                    <a:pt x="5308" y="541807"/>
                  </a:moveTo>
                  <a:lnTo>
                    <a:pt x="489991" y="541807"/>
                  </a:lnTo>
                  <a:lnTo>
                    <a:pt x="489991" y="5308"/>
                  </a:lnTo>
                  <a:lnTo>
                    <a:pt x="5308" y="5308"/>
                  </a:lnTo>
                  <a:lnTo>
                    <a:pt x="5308" y="541807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7309" y="3237530"/>
              <a:ext cx="1814830" cy="1689100"/>
            </a:xfrm>
            <a:custGeom>
              <a:avLst/>
              <a:gdLst/>
              <a:ahLst/>
              <a:cxnLst/>
              <a:rect l="l" t="t" r="r" b="b"/>
              <a:pathLst>
                <a:path w="1814830" h="1689100">
                  <a:moveTo>
                    <a:pt x="0" y="1689023"/>
                  </a:moveTo>
                  <a:lnTo>
                    <a:pt x="1814322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11440" y="3188207"/>
              <a:ext cx="93345" cy="91440"/>
            </a:xfrm>
            <a:custGeom>
              <a:avLst/>
              <a:gdLst/>
              <a:ahLst/>
              <a:cxnLst/>
              <a:rect l="l" t="t" r="r" b="b"/>
              <a:pathLst>
                <a:path w="93344" h="91439">
                  <a:moveTo>
                    <a:pt x="93179" y="0"/>
                  </a:moveTo>
                  <a:lnTo>
                    <a:pt x="0" y="27406"/>
                  </a:lnTo>
                  <a:lnTo>
                    <a:pt x="59194" y="90982"/>
                  </a:lnTo>
                  <a:lnTo>
                    <a:pt x="931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98764" y="3540183"/>
              <a:ext cx="2138045" cy="1514475"/>
            </a:xfrm>
            <a:custGeom>
              <a:avLst/>
              <a:gdLst/>
              <a:ahLst/>
              <a:cxnLst/>
              <a:rect l="l" t="t" r="r" b="b"/>
              <a:pathLst>
                <a:path w="2138045" h="1514475">
                  <a:moveTo>
                    <a:pt x="0" y="1514411"/>
                  </a:moveTo>
                  <a:lnTo>
                    <a:pt x="2137638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99481" y="3498340"/>
              <a:ext cx="96520" cy="85725"/>
            </a:xfrm>
            <a:custGeom>
              <a:avLst/>
              <a:gdLst/>
              <a:ahLst/>
              <a:cxnLst/>
              <a:rect l="l" t="t" r="r" b="b"/>
              <a:pathLst>
                <a:path w="96520" h="85725">
                  <a:moveTo>
                    <a:pt x="95986" y="0"/>
                  </a:moveTo>
                  <a:lnTo>
                    <a:pt x="0" y="14782"/>
                  </a:lnTo>
                  <a:lnTo>
                    <a:pt x="50215" y="85661"/>
                  </a:lnTo>
                  <a:lnTo>
                    <a:pt x="9598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20781" y="5905499"/>
              <a:ext cx="304800" cy="281940"/>
            </a:xfrm>
            <a:custGeom>
              <a:avLst/>
              <a:gdLst/>
              <a:ahLst/>
              <a:cxnLst/>
              <a:rect l="l" t="t" r="r" b="b"/>
              <a:pathLst>
                <a:path w="304800" h="281939">
                  <a:moveTo>
                    <a:pt x="304800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279400"/>
                  </a:lnTo>
                  <a:lnTo>
                    <a:pt x="0" y="281940"/>
                  </a:lnTo>
                  <a:lnTo>
                    <a:pt x="304800" y="281940"/>
                  </a:lnTo>
                  <a:lnTo>
                    <a:pt x="304800" y="279400"/>
                  </a:lnTo>
                  <a:lnTo>
                    <a:pt x="3022" y="279400"/>
                  </a:lnTo>
                  <a:lnTo>
                    <a:pt x="3022" y="3810"/>
                  </a:lnTo>
                  <a:lnTo>
                    <a:pt x="301777" y="3810"/>
                  </a:lnTo>
                  <a:lnTo>
                    <a:pt x="301777" y="279298"/>
                  </a:lnTo>
                  <a:lnTo>
                    <a:pt x="304800" y="279298"/>
                  </a:lnTo>
                  <a:lnTo>
                    <a:pt x="304800" y="3810"/>
                  </a:lnTo>
                  <a:lnTo>
                    <a:pt x="304800" y="3403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20780" y="5905880"/>
              <a:ext cx="304800" cy="281940"/>
            </a:xfrm>
            <a:custGeom>
              <a:avLst/>
              <a:gdLst/>
              <a:ahLst/>
              <a:cxnLst/>
              <a:rect l="l" t="t" r="r" b="b"/>
              <a:pathLst>
                <a:path w="304800" h="281939">
                  <a:moveTo>
                    <a:pt x="0" y="0"/>
                  </a:moveTo>
                  <a:lnTo>
                    <a:pt x="304800" y="0"/>
                  </a:lnTo>
                  <a:lnTo>
                    <a:pt x="304800" y="281939"/>
                  </a:lnTo>
                  <a:lnTo>
                    <a:pt x="0" y="281939"/>
                  </a:lnTo>
                  <a:lnTo>
                    <a:pt x="0" y="0"/>
                  </a:lnTo>
                  <a:close/>
                </a:path>
                <a:path w="304800" h="281939">
                  <a:moveTo>
                    <a:pt x="3022" y="278917"/>
                  </a:moveTo>
                  <a:lnTo>
                    <a:pt x="301777" y="278917"/>
                  </a:lnTo>
                  <a:lnTo>
                    <a:pt x="301777" y="3022"/>
                  </a:lnTo>
                  <a:lnTo>
                    <a:pt x="3022" y="3022"/>
                  </a:lnTo>
                  <a:lnTo>
                    <a:pt x="3022" y="278917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80139" y="5905499"/>
              <a:ext cx="641350" cy="281940"/>
            </a:xfrm>
            <a:custGeom>
              <a:avLst/>
              <a:gdLst/>
              <a:ahLst/>
              <a:cxnLst/>
              <a:rect l="l" t="t" r="r" b="b"/>
              <a:pathLst>
                <a:path w="641350" h="281939">
                  <a:moveTo>
                    <a:pt x="640842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279400"/>
                  </a:lnTo>
                  <a:lnTo>
                    <a:pt x="0" y="281940"/>
                  </a:lnTo>
                  <a:lnTo>
                    <a:pt x="640842" y="281940"/>
                  </a:lnTo>
                  <a:lnTo>
                    <a:pt x="640842" y="279400"/>
                  </a:lnTo>
                  <a:lnTo>
                    <a:pt x="3022" y="279400"/>
                  </a:lnTo>
                  <a:lnTo>
                    <a:pt x="3022" y="3810"/>
                  </a:lnTo>
                  <a:lnTo>
                    <a:pt x="637819" y="3810"/>
                  </a:lnTo>
                  <a:lnTo>
                    <a:pt x="637819" y="279298"/>
                  </a:lnTo>
                  <a:lnTo>
                    <a:pt x="640842" y="279298"/>
                  </a:lnTo>
                  <a:lnTo>
                    <a:pt x="640842" y="3810"/>
                  </a:lnTo>
                  <a:lnTo>
                    <a:pt x="640842" y="3403"/>
                  </a:lnTo>
                  <a:lnTo>
                    <a:pt x="64084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80139" y="5905880"/>
              <a:ext cx="641350" cy="281940"/>
            </a:xfrm>
            <a:custGeom>
              <a:avLst/>
              <a:gdLst/>
              <a:ahLst/>
              <a:cxnLst/>
              <a:rect l="l" t="t" r="r" b="b"/>
              <a:pathLst>
                <a:path w="641350" h="281939">
                  <a:moveTo>
                    <a:pt x="0" y="0"/>
                  </a:moveTo>
                  <a:lnTo>
                    <a:pt x="640842" y="0"/>
                  </a:lnTo>
                  <a:lnTo>
                    <a:pt x="640842" y="281939"/>
                  </a:lnTo>
                  <a:lnTo>
                    <a:pt x="0" y="281939"/>
                  </a:lnTo>
                  <a:lnTo>
                    <a:pt x="0" y="0"/>
                  </a:lnTo>
                  <a:close/>
                </a:path>
                <a:path w="641350" h="281939">
                  <a:moveTo>
                    <a:pt x="3022" y="278917"/>
                  </a:moveTo>
                  <a:lnTo>
                    <a:pt x="637819" y="278917"/>
                  </a:lnTo>
                  <a:lnTo>
                    <a:pt x="637819" y="3022"/>
                  </a:lnTo>
                  <a:lnTo>
                    <a:pt x="3022" y="3022"/>
                  </a:lnTo>
                  <a:lnTo>
                    <a:pt x="3022" y="278917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44427" y="4342569"/>
              <a:ext cx="2138045" cy="1514475"/>
            </a:xfrm>
            <a:custGeom>
              <a:avLst/>
              <a:gdLst/>
              <a:ahLst/>
              <a:cxnLst/>
              <a:rect l="l" t="t" r="r" b="b"/>
              <a:pathLst>
                <a:path w="2138044" h="1514475">
                  <a:moveTo>
                    <a:pt x="0" y="1514411"/>
                  </a:moveTo>
                  <a:lnTo>
                    <a:pt x="2137638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45145" y="4300726"/>
              <a:ext cx="96520" cy="85725"/>
            </a:xfrm>
            <a:custGeom>
              <a:avLst/>
              <a:gdLst/>
              <a:ahLst/>
              <a:cxnLst/>
              <a:rect l="l" t="t" r="r" b="b"/>
              <a:pathLst>
                <a:path w="96519" h="85725">
                  <a:moveTo>
                    <a:pt x="95986" y="0"/>
                  </a:moveTo>
                  <a:lnTo>
                    <a:pt x="0" y="14782"/>
                  </a:lnTo>
                  <a:lnTo>
                    <a:pt x="50215" y="85661"/>
                  </a:lnTo>
                  <a:lnTo>
                    <a:pt x="9598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20600" y="6188963"/>
              <a:ext cx="1837055" cy="659130"/>
            </a:xfrm>
            <a:custGeom>
              <a:avLst/>
              <a:gdLst/>
              <a:ahLst/>
              <a:cxnLst/>
              <a:rect l="l" t="t" r="r" b="b"/>
              <a:pathLst>
                <a:path w="1837055" h="659129">
                  <a:moveTo>
                    <a:pt x="0" y="0"/>
                  </a:moveTo>
                  <a:lnTo>
                    <a:pt x="1836864" y="658571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29168" y="6801765"/>
              <a:ext cx="96520" cy="81915"/>
            </a:xfrm>
            <a:custGeom>
              <a:avLst/>
              <a:gdLst/>
              <a:ahLst/>
              <a:cxnLst/>
              <a:rect l="l" t="t" r="r" b="b"/>
              <a:pathLst>
                <a:path w="96519" h="81915">
                  <a:moveTo>
                    <a:pt x="29324" y="0"/>
                  </a:moveTo>
                  <a:lnTo>
                    <a:pt x="0" y="81775"/>
                  </a:lnTo>
                  <a:lnTo>
                    <a:pt x="96431" y="70205"/>
                  </a:lnTo>
                  <a:lnTo>
                    <a:pt x="293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57822" y="7758683"/>
              <a:ext cx="2372360" cy="1004569"/>
            </a:xfrm>
            <a:custGeom>
              <a:avLst/>
              <a:gdLst/>
              <a:ahLst/>
              <a:cxnLst/>
              <a:rect l="l" t="t" r="r" b="b"/>
              <a:pathLst>
                <a:path w="2372359" h="1004570">
                  <a:moveTo>
                    <a:pt x="0" y="0"/>
                  </a:moveTo>
                  <a:lnTo>
                    <a:pt x="2372144" y="1004087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99695" y="8717127"/>
              <a:ext cx="97155" cy="80010"/>
            </a:xfrm>
            <a:custGeom>
              <a:avLst/>
              <a:gdLst/>
              <a:ahLst/>
              <a:cxnLst/>
              <a:rect l="l" t="t" r="r" b="b"/>
              <a:pathLst>
                <a:path w="97154" h="80009">
                  <a:moveTo>
                    <a:pt x="33870" y="0"/>
                  </a:moveTo>
                  <a:lnTo>
                    <a:pt x="0" y="79997"/>
                  </a:lnTo>
                  <a:lnTo>
                    <a:pt x="96939" y="73863"/>
                  </a:lnTo>
                  <a:lnTo>
                    <a:pt x="338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문의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8196" y="476306"/>
            <a:ext cx="543623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문의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유형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선택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alibri"/>
                <a:cs typeface="Calibri"/>
              </a:rPr>
              <a:t>1. </a:t>
            </a:r>
            <a:r>
              <a:rPr sz="2200" dirty="0">
                <a:latin typeface="Malgun Gothic"/>
                <a:cs typeface="Malgun Gothic"/>
              </a:rPr>
              <a:t>문의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유형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선택시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선택된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유형만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조회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43200" y="2154935"/>
            <a:ext cx="13335000" cy="6541770"/>
            <a:chOff x="2743200" y="2154935"/>
            <a:chExt cx="13335000" cy="65417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200" y="2154935"/>
              <a:ext cx="13334998" cy="3291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44943" y="2621279"/>
              <a:ext cx="3504565" cy="1074420"/>
            </a:xfrm>
            <a:custGeom>
              <a:avLst/>
              <a:gdLst/>
              <a:ahLst/>
              <a:cxnLst/>
              <a:rect l="l" t="t" r="r" b="b"/>
              <a:pathLst>
                <a:path w="3504565" h="1074420">
                  <a:moveTo>
                    <a:pt x="3504438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062990"/>
                  </a:lnTo>
                  <a:lnTo>
                    <a:pt x="0" y="1074420"/>
                  </a:lnTo>
                  <a:lnTo>
                    <a:pt x="3504438" y="1074420"/>
                  </a:lnTo>
                  <a:lnTo>
                    <a:pt x="3504438" y="1063294"/>
                  </a:lnTo>
                  <a:lnTo>
                    <a:pt x="3504438" y="1062990"/>
                  </a:lnTo>
                  <a:lnTo>
                    <a:pt x="3504438" y="11899"/>
                  </a:lnTo>
                  <a:lnTo>
                    <a:pt x="3492906" y="11899"/>
                  </a:lnTo>
                  <a:lnTo>
                    <a:pt x="3492906" y="1062990"/>
                  </a:lnTo>
                  <a:lnTo>
                    <a:pt x="11518" y="1062990"/>
                  </a:lnTo>
                  <a:lnTo>
                    <a:pt x="11518" y="11430"/>
                  </a:lnTo>
                  <a:lnTo>
                    <a:pt x="3504438" y="11430"/>
                  </a:lnTo>
                  <a:lnTo>
                    <a:pt x="350443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4942" y="2621660"/>
              <a:ext cx="3504565" cy="1074420"/>
            </a:xfrm>
            <a:custGeom>
              <a:avLst/>
              <a:gdLst/>
              <a:ahLst/>
              <a:cxnLst/>
              <a:rect l="l" t="t" r="r" b="b"/>
              <a:pathLst>
                <a:path w="3504565" h="1074420">
                  <a:moveTo>
                    <a:pt x="0" y="0"/>
                  </a:moveTo>
                  <a:lnTo>
                    <a:pt x="3504437" y="0"/>
                  </a:lnTo>
                  <a:lnTo>
                    <a:pt x="3504437" y="1074420"/>
                  </a:lnTo>
                  <a:lnTo>
                    <a:pt x="0" y="1074420"/>
                  </a:lnTo>
                  <a:lnTo>
                    <a:pt x="0" y="0"/>
                  </a:lnTo>
                  <a:close/>
                </a:path>
                <a:path w="3504565" h="1074420">
                  <a:moveTo>
                    <a:pt x="11518" y="1062901"/>
                  </a:moveTo>
                  <a:lnTo>
                    <a:pt x="3492919" y="1062901"/>
                  </a:lnTo>
                  <a:lnTo>
                    <a:pt x="3492919" y="11518"/>
                  </a:lnTo>
                  <a:lnTo>
                    <a:pt x="11518" y="11518"/>
                  </a:lnTo>
                  <a:lnTo>
                    <a:pt x="11518" y="1062901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5991605"/>
              <a:ext cx="13334999" cy="27050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07618" y="3695699"/>
              <a:ext cx="3492500" cy="3681729"/>
            </a:xfrm>
            <a:custGeom>
              <a:avLst/>
              <a:gdLst/>
              <a:ahLst/>
              <a:cxnLst/>
              <a:rect l="l" t="t" r="r" b="b"/>
              <a:pathLst>
                <a:path w="3492500" h="3681729">
                  <a:moveTo>
                    <a:pt x="3492309" y="0"/>
                  </a:moveTo>
                  <a:lnTo>
                    <a:pt x="0" y="368128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7800" y="7336584"/>
              <a:ext cx="91440" cy="93345"/>
            </a:xfrm>
            <a:custGeom>
              <a:avLst/>
              <a:gdLst/>
              <a:ahLst/>
              <a:cxnLst/>
              <a:rect l="l" t="t" r="r" b="b"/>
              <a:pathLst>
                <a:path w="91439" h="93345">
                  <a:moveTo>
                    <a:pt x="28270" y="0"/>
                  </a:moveTo>
                  <a:lnTo>
                    <a:pt x="0" y="92913"/>
                  </a:lnTo>
                  <a:lnTo>
                    <a:pt x="91300" y="59778"/>
                  </a:lnTo>
                  <a:lnTo>
                    <a:pt x="282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문의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2120" y="2191185"/>
            <a:ext cx="17458690" cy="7836534"/>
            <a:chOff x="372120" y="2191185"/>
            <a:chExt cx="17458690" cy="783653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120" y="2612400"/>
              <a:ext cx="7767144" cy="59101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581" y="7277100"/>
              <a:ext cx="685800" cy="247650"/>
            </a:xfrm>
            <a:custGeom>
              <a:avLst/>
              <a:gdLst/>
              <a:ahLst/>
              <a:cxnLst/>
              <a:rect l="l" t="t" r="r" b="b"/>
              <a:pathLst>
                <a:path w="685800" h="247650">
                  <a:moveTo>
                    <a:pt x="685800" y="3035"/>
                  </a:moveTo>
                  <a:lnTo>
                    <a:pt x="683145" y="3035"/>
                  </a:lnTo>
                  <a:lnTo>
                    <a:pt x="683145" y="244627"/>
                  </a:lnTo>
                  <a:lnTo>
                    <a:pt x="685800" y="244627"/>
                  </a:lnTo>
                  <a:lnTo>
                    <a:pt x="685800" y="3035"/>
                  </a:lnTo>
                  <a:close/>
                </a:path>
                <a:path w="685800" h="247650">
                  <a:moveTo>
                    <a:pt x="68580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245110"/>
                  </a:lnTo>
                  <a:lnTo>
                    <a:pt x="0" y="247650"/>
                  </a:lnTo>
                  <a:lnTo>
                    <a:pt x="685800" y="247650"/>
                  </a:lnTo>
                  <a:lnTo>
                    <a:pt x="685800" y="245110"/>
                  </a:lnTo>
                  <a:lnTo>
                    <a:pt x="2641" y="245110"/>
                  </a:lnTo>
                  <a:lnTo>
                    <a:pt x="2641" y="2540"/>
                  </a:lnTo>
                  <a:lnTo>
                    <a:pt x="685800" y="254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580" y="7277480"/>
              <a:ext cx="685800" cy="247015"/>
            </a:xfrm>
            <a:custGeom>
              <a:avLst/>
              <a:gdLst/>
              <a:ahLst/>
              <a:cxnLst/>
              <a:rect l="l" t="t" r="r" b="b"/>
              <a:pathLst>
                <a:path w="685800" h="247015">
                  <a:moveTo>
                    <a:pt x="0" y="0"/>
                  </a:moveTo>
                  <a:lnTo>
                    <a:pt x="685800" y="0"/>
                  </a:lnTo>
                  <a:lnTo>
                    <a:pt x="685800" y="246888"/>
                  </a:lnTo>
                  <a:lnTo>
                    <a:pt x="0" y="246888"/>
                  </a:lnTo>
                  <a:lnTo>
                    <a:pt x="0" y="0"/>
                  </a:lnTo>
                  <a:close/>
                </a:path>
                <a:path w="685800" h="247015">
                  <a:moveTo>
                    <a:pt x="2641" y="244246"/>
                  </a:moveTo>
                  <a:lnTo>
                    <a:pt x="683145" y="244246"/>
                  </a:lnTo>
                  <a:lnTo>
                    <a:pt x="683145" y="2654"/>
                  </a:lnTo>
                  <a:lnTo>
                    <a:pt x="2641" y="2654"/>
                  </a:lnTo>
                  <a:lnTo>
                    <a:pt x="2641" y="244246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3000" y="7277100"/>
              <a:ext cx="2749550" cy="669290"/>
            </a:xfrm>
            <a:custGeom>
              <a:avLst/>
              <a:gdLst/>
              <a:ahLst/>
              <a:cxnLst/>
              <a:rect l="l" t="t" r="r" b="b"/>
              <a:pathLst>
                <a:path w="2749550" h="669290">
                  <a:moveTo>
                    <a:pt x="0" y="0"/>
                  </a:moveTo>
                  <a:lnTo>
                    <a:pt x="2749054" y="66869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67726" y="7900161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20535" y="0"/>
                  </a:moveTo>
                  <a:lnTo>
                    <a:pt x="0" y="84404"/>
                  </a:lnTo>
                  <a:lnTo>
                    <a:pt x="94678" y="62738"/>
                  </a:lnTo>
                  <a:lnTo>
                    <a:pt x="205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2781" y="7962900"/>
              <a:ext cx="457200" cy="499109"/>
            </a:xfrm>
            <a:custGeom>
              <a:avLst/>
              <a:gdLst/>
              <a:ahLst/>
              <a:cxnLst/>
              <a:rect l="l" t="t" r="r" b="b"/>
              <a:pathLst>
                <a:path w="457200" h="499109">
                  <a:moveTo>
                    <a:pt x="45720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494030"/>
                  </a:lnTo>
                  <a:lnTo>
                    <a:pt x="0" y="499110"/>
                  </a:lnTo>
                  <a:lnTo>
                    <a:pt x="457200" y="499110"/>
                  </a:lnTo>
                  <a:lnTo>
                    <a:pt x="457200" y="494588"/>
                  </a:lnTo>
                  <a:lnTo>
                    <a:pt x="457200" y="494030"/>
                  </a:lnTo>
                  <a:lnTo>
                    <a:pt x="457200" y="5283"/>
                  </a:lnTo>
                  <a:lnTo>
                    <a:pt x="452297" y="5283"/>
                  </a:lnTo>
                  <a:lnTo>
                    <a:pt x="452297" y="494030"/>
                  </a:lnTo>
                  <a:lnTo>
                    <a:pt x="4902" y="494030"/>
                  </a:lnTo>
                  <a:lnTo>
                    <a:pt x="4902" y="5080"/>
                  </a:lnTo>
                  <a:lnTo>
                    <a:pt x="457200" y="508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2781" y="7963280"/>
              <a:ext cx="457200" cy="499109"/>
            </a:xfrm>
            <a:custGeom>
              <a:avLst/>
              <a:gdLst/>
              <a:ahLst/>
              <a:cxnLst/>
              <a:rect l="l" t="t" r="r" b="b"/>
              <a:pathLst>
                <a:path w="457200" h="499109">
                  <a:moveTo>
                    <a:pt x="0" y="0"/>
                  </a:moveTo>
                  <a:lnTo>
                    <a:pt x="457200" y="0"/>
                  </a:lnTo>
                  <a:lnTo>
                    <a:pt x="457200" y="499110"/>
                  </a:lnTo>
                  <a:lnTo>
                    <a:pt x="0" y="499110"/>
                  </a:lnTo>
                  <a:lnTo>
                    <a:pt x="0" y="0"/>
                  </a:lnTo>
                  <a:close/>
                </a:path>
                <a:path w="457200" h="499109">
                  <a:moveTo>
                    <a:pt x="4902" y="494207"/>
                  </a:moveTo>
                  <a:lnTo>
                    <a:pt x="452297" y="494207"/>
                  </a:lnTo>
                  <a:lnTo>
                    <a:pt x="452297" y="4902"/>
                  </a:lnTo>
                  <a:lnTo>
                    <a:pt x="4902" y="4902"/>
                  </a:lnTo>
                  <a:lnTo>
                    <a:pt x="4902" y="494207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2711" y="2191185"/>
              <a:ext cx="7468878" cy="39879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91000" y="4722304"/>
              <a:ext cx="5652770" cy="3241040"/>
            </a:xfrm>
            <a:custGeom>
              <a:avLst/>
              <a:gdLst/>
              <a:ahLst/>
              <a:cxnLst/>
              <a:rect l="l" t="t" r="r" b="b"/>
              <a:pathLst>
                <a:path w="5652770" h="3241040">
                  <a:moveTo>
                    <a:pt x="0" y="3240595"/>
                  </a:moveTo>
                  <a:lnTo>
                    <a:pt x="5652198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09041" y="4686303"/>
              <a:ext cx="97155" cy="81280"/>
            </a:xfrm>
            <a:custGeom>
              <a:avLst/>
              <a:gdLst/>
              <a:ahLst/>
              <a:cxnLst/>
              <a:rect l="l" t="t" r="r" b="b"/>
              <a:pathLst>
                <a:path w="97154" h="81279">
                  <a:moveTo>
                    <a:pt x="96964" y="0"/>
                  </a:moveTo>
                  <a:lnTo>
                    <a:pt x="0" y="5524"/>
                  </a:lnTo>
                  <a:lnTo>
                    <a:pt x="43205" y="80886"/>
                  </a:lnTo>
                  <a:lnTo>
                    <a:pt x="969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02327" y="8474202"/>
              <a:ext cx="931544" cy="989330"/>
            </a:xfrm>
            <a:custGeom>
              <a:avLst/>
              <a:gdLst/>
              <a:ahLst/>
              <a:cxnLst/>
              <a:rect l="l" t="t" r="r" b="b"/>
              <a:pathLst>
                <a:path w="931545" h="989329">
                  <a:moveTo>
                    <a:pt x="931227" y="0"/>
                  </a:moveTo>
                  <a:lnTo>
                    <a:pt x="0" y="988809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2705" y="9422689"/>
              <a:ext cx="91440" cy="93345"/>
            </a:xfrm>
            <a:custGeom>
              <a:avLst/>
              <a:gdLst/>
              <a:ahLst/>
              <a:cxnLst/>
              <a:rect l="l" t="t" r="r" b="b"/>
              <a:pathLst>
                <a:path w="91439" h="93345">
                  <a:moveTo>
                    <a:pt x="27927" y="0"/>
                  </a:moveTo>
                  <a:lnTo>
                    <a:pt x="0" y="93014"/>
                  </a:lnTo>
                  <a:lnTo>
                    <a:pt x="91173" y="59550"/>
                  </a:lnTo>
                  <a:lnTo>
                    <a:pt x="279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8845" y="6457188"/>
              <a:ext cx="8791954" cy="35699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121759" y="8622029"/>
              <a:ext cx="685800" cy="373380"/>
            </a:xfrm>
            <a:custGeom>
              <a:avLst/>
              <a:gdLst/>
              <a:ahLst/>
              <a:cxnLst/>
              <a:rect l="l" t="t" r="r" b="b"/>
              <a:pathLst>
                <a:path w="685800" h="373379">
                  <a:moveTo>
                    <a:pt x="685800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69570"/>
                  </a:lnTo>
                  <a:lnTo>
                    <a:pt x="0" y="373380"/>
                  </a:lnTo>
                  <a:lnTo>
                    <a:pt x="685800" y="373380"/>
                  </a:lnTo>
                  <a:lnTo>
                    <a:pt x="685800" y="369760"/>
                  </a:lnTo>
                  <a:lnTo>
                    <a:pt x="685800" y="369570"/>
                  </a:lnTo>
                  <a:lnTo>
                    <a:pt x="685800" y="4381"/>
                  </a:lnTo>
                  <a:lnTo>
                    <a:pt x="681786" y="4381"/>
                  </a:lnTo>
                  <a:lnTo>
                    <a:pt x="681786" y="369570"/>
                  </a:lnTo>
                  <a:lnTo>
                    <a:pt x="4000" y="369570"/>
                  </a:lnTo>
                  <a:lnTo>
                    <a:pt x="4000" y="3810"/>
                  </a:lnTo>
                  <a:lnTo>
                    <a:pt x="685800" y="381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21759" y="8622410"/>
              <a:ext cx="685800" cy="373380"/>
            </a:xfrm>
            <a:custGeom>
              <a:avLst/>
              <a:gdLst/>
              <a:ahLst/>
              <a:cxnLst/>
              <a:rect l="l" t="t" r="r" b="b"/>
              <a:pathLst>
                <a:path w="685800" h="373379">
                  <a:moveTo>
                    <a:pt x="0" y="0"/>
                  </a:moveTo>
                  <a:lnTo>
                    <a:pt x="685800" y="0"/>
                  </a:lnTo>
                  <a:lnTo>
                    <a:pt x="685800" y="373379"/>
                  </a:lnTo>
                  <a:lnTo>
                    <a:pt x="0" y="373379"/>
                  </a:lnTo>
                  <a:lnTo>
                    <a:pt x="0" y="0"/>
                  </a:lnTo>
                  <a:close/>
                </a:path>
                <a:path w="685800" h="373379">
                  <a:moveTo>
                    <a:pt x="4000" y="369379"/>
                  </a:moveTo>
                  <a:lnTo>
                    <a:pt x="681799" y="369379"/>
                  </a:lnTo>
                  <a:lnTo>
                    <a:pt x="681799" y="4000"/>
                  </a:lnTo>
                  <a:lnTo>
                    <a:pt x="4000" y="4000"/>
                  </a:lnTo>
                  <a:lnTo>
                    <a:pt x="4000" y="369379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05871" y="4686300"/>
              <a:ext cx="6653530" cy="3926204"/>
            </a:xfrm>
            <a:custGeom>
              <a:avLst/>
              <a:gdLst/>
              <a:ahLst/>
              <a:cxnLst/>
              <a:rect l="l" t="t" r="r" b="b"/>
              <a:pathLst>
                <a:path w="6653530" h="3926204">
                  <a:moveTo>
                    <a:pt x="0" y="0"/>
                  </a:moveTo>
                  <a:lnTo>
                    <a:pt x="6653034" y="3925608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24374" y="8567145"/>
              <a:ext cx="97155" cy="81915"/>
            </a:xfrm>
            <a:custGeom>
              <a:avLst/>
              <a:gdLst/>
              <a:ahLst/>
              <a:cxnLst/>
              <a:rect l="l" t="t" r="r" b="b"/>
              <a:pathLst>
                <a:path w="97155" h="81915">
                  <a:moveTo>
                    <a:pt x="44145" y="0"/>
                  </a:moveTo>
                  <a:lnTo>
                    <a:pt x="0" y="74815"/>
                  </a:lnTo>
                  <a:lnTo>
                    <a:pt x="96888" y="81559"/>
                  </a:lnTo>
                  <a:lnTo>
                    <a:pt x="4414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83980" y="213863"/>
            <a:ext cx="702246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문의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등록</a:t>
            </a:r>
            <a:r>
              <a:rPr sz="2800" b="1" spc="28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주요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355600" indent="-343535">
              <a:lnSpc>
                <a:spcPct val="100000"/>
              </a:lnSpc>
              <a:buFont typeface="Calibri"/>
              <a:buAutoNum type="arabicPeriod"/>
              <a:tabLst>
                <a:tab pos="355600" algn="l"/>
                <a:tab pos="356235" algn="l"/>
              </a:tabLst>
            </a:pPr>
            <a:r>
              <a:rPr sz="2200" dirty="0">
                <a:latin typeface="Malgun Gothic"/>
                <a:cs typeface="Malgun Gothic"/>
              </a:rPr>
              <a:t>사용자가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남긴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문의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상세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내용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확인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  <a:p>
            <a:pPr marL="354965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200" spc="-10" dirty="0">
                <a:latin typeface="Malgun Gothic"/>
                <a:cs typeface="Malgun Gothic"/>
              </a:rPr>
              <a:t>관리자가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해당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10" dirty="0">
                <a:latin typeface="Malgun Gothic"/>
                <a:cs typeface="Malgun Gothic"/>
              </a:rPr>
              <a:t>문의에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대해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댓글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남기기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가능</a:t>
            </a:r>
            <a:r>
              <a:rPr sz="2200" dirty="0">
                <a:latin typeface="Calibri"/>
                <a:cs typeface="Calibri"/>
              </a:rPr>
              <a:t>(ajax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활용</a:t>
            </a:r>
            <a:r>
              <a:rPr sz="2200" spc="-2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2469" y="9646652"/>
            <a:ext cx="2171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Malgun Gothic"/>
                <a:cs typeface="Malgun Gothic"/>
              </a:rPr>
              <a:t>문의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spc="-20" dirty="0">
                <a:latin typeface="Malgun Gothic"/>
                <a:cs typeface="Malgun Gothic"/>
              </a:rPr>
              <a:t>페이지로</a:t>
            </a:r>
            <a:r>
              <a:rPr sz="2000" b="1" spc="-25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이동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문의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447" y="2411729"/>
            <a:ext cx="16623665" cy="7271384"/>
            <a:chOff x="1059447" y="2411729"/>
            <a:chExt cx="16623665" cy="727138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447" y="3131835"/>
              <a:ext cx="7332807" cy="44811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77181" y="7200899"/>
              <a:ext cx="838200" cy="499109"/>
            </a:xfrm>
            <a:custGeom>
              <a:avLst/>
              <a:gdLst/>
              <a:ahLst/>
              <a:cxnLst/>
              <a:rect l="l" t="t" r="r" b="b"/>
              <a:pathLst>
                <a:path w="838200" h="499109">
                  <a:moveTo>
                    <a:pt x="838200" y="0"/>
                  </a:moveTo>
                  <a:lnTo>
                    <a:pt x="832840" y="0"/>
                  </a:lnTo>
                  <a:lnTo>
                    <a:pt x="832840" y="6350"/>
                  </a:lnTo>
                  <a:lnTo>
                    <a:pt x="832840" y="494030"/>
                  </a:lnTo>
                  <a:lnTo>
                    <a:pt x="5346" y="494030"/>
                  </a:lnTo>
                  <a:lnTo>
                    <a:pt x="5346" y="6350"/>
                  </a:lnTo>
                  <a:lnTo>
                    <a:pt x="832840" y="6350"/>
                  </a:lnTo>
                  <a:lnTo>
                    <a:pt x="83284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94030"/>
                  </a:lnTo>
                  <a:lnTo>
                    <a:pt x="0" y="499110"/>
                  </a:lnTo>
                  <a:lnTo>
                    <a:pt x="838200" y="499110"/>
                  </a:lnTo>
                  <a:lnTo>
                    <a:pt x="838200" y="494144"/>
                  </a:lnTo>
                  <a:lnTo>
                    <a:pt x="838200" y="6350"/>
                  </a:lnTo>
                  <a:lnTo>
                    <a:pt x="838200" y="574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77181" y="7201280"/>
              <a:ext cx="838200" cy="499109"/>
            </a:xfrm>
            <a:custGeom>
              <a:avLst/>
              <a:gdLst/>
              <a:ahLst/>
              <a:cxnLst/>
              <a:rect l="l" t="t" r="r" b="b"/>
              <a:pathLst>
                <a:path w="838200" h="499109">
                  <a:moveTo>
                    <a:pt x="0" y="0"/>
                  </a:moveTo>
                  <a:lnTo>
                    <a:pt x="838200" y="0"/>
                  </a:lnTo>
                  <a:lnTo>
                    <a:pt x="838200" y="499110"/>
                  </a:lnTo>
                  <a:lnTo>
                    <a:pt x="0" y="499110"/>
                  </a:lnTo>
                  <a:lnTo>
                    <a:pt x="0" y="0"/>
                  </a:lnTo>
                  <a:close/>
                </a:path>
                <a:path w="838200" h="499109">
                  <a:moveTo>
                    <a:pt x="5346" y="493763"/>
                  </a:moveTo>
                  <a:lnTo>
                    <a:pt x="832840" y="493763"/>
                  </a:lnTo>
                  <a:lnTo>
                    <a:pt x="832840" y="5359"/>
                  </a:lnTo>
                  <a:lnTo>
                    <a:pt x="5346" y="5359"/>
                  </a:lnTo>
                  <a:lnTo>
                    <a:pt x="5346" y="493763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15000" y="3172938"/>
              <a:ext cx="4053840" cy="4027804"/>
            </a:xfrm>
            <a:custGeom>
              <a:avLst/>
              <a:gdLst/>
              <a:ahLst/>
              <a:cxnLst/>
              <a:rect l="l" t="t" r="r" b="b"/>
              <a:pathLst>
                <a:path w="4053840" h="4027804">
                  <a:moveTo>
                    <a:pt x="0" y="4027779"/>
                  </a:moveTo>
                  <a:lnTo>
                    <a:pt x="4053293" y="0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27404" y="3121917"/>
              <a:ext cx="92710" cy="92075"/>
            </a:xfrm>
            <a:custGeom>
              <a:avLst/>
              <a:gdLst/>
              <a:ahLst/>
              <a:cxnLst/>
              <a:rect l="l" t="t" r="r" b="b"/>
              <a:pathLst>
                <a:path w="92709" h="92075">
                  <a:moveTo>
                    <a:pt x="92240" y="0"/>
                  </a:moveTo>
                  <a:lnTo>
                    <a:pt x="0" y="30416"/>
                  </a:lnTo>
                  <a:lnTo>
                    <a:pt x="61239" y="92036"/>
                  </a:lnTo>
                  <a:lnTo>
                    <a:pt x="922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6939533"/>
              <a:ext cx="8538971" cy="27431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2570" y="2411729"/>
              <a:ext cx="6340428" cy="17411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0540" y="5084565"/>
              <a:ext cx="5987091" cy="13631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389606" y="4074413"/>
              <a:ext cx="1337310" cy="1596390"/>
            </a:xfrm>
            <a:custGeom>
              <a:avLst/>
              <a:gdLst/>
              <a:ahLst/>
              <a:cxnLst/>
              <a:rect l="l" t="t" r="r" b="b"/>
              <a:pathLst>
                <a:path w="1337309" h="1596389">
                  <a:moveTo>
                    <a:pt x="0" y="0"/>
                  </a:moveTo>
                  <a:lnTo>
                    <a:pt x="1337068" y="159631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84085" y="5631732"/>
              <a:ext cx="89535" cy="94615"/>
            </a:xfrm>
            <a:custGeom>
              <a:avLst/>
              <a:gdLst/>
              <a:ahLst/>
              <a:cxnLst/>
              <a:rect l="l" t="t" r="r" b="b"/>
              <a:pathLst>
                <a:path w="89534" h="94614">
                  <a:moveTo>
                    <a:pt x="66598" y="0"/>
                  </a:moveTo>
                  <a:lnTo>
                    <a:pt x="0" y="55778"/>
                  </a:lnTo>
                  <a:lnTo>
                    <a:pt x="89077" y="94488"/>
                  </a:lnTo>
                  <a:lnTo>
                    <a:pt x="66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26911" y="6704076"/>
              <a:ext cx="1046480" cy="1297305"/>
            </a:xfrm>
            <a:custGeom>
              <a:avLst/>
              <a:gdLst/>
              <a:ahLst/>
              <a:cxnLst/>
              <a:rect l="l" t="t" r="r" b="b"/>
              <a:pathLst>
                <a:path w="1046480" h="1297304">
                  <a:moveTo>
                    <a:pt x="1046187" y="0"/>
                  </a:moveTo>
                  <a:lnTo>
                    <a:pt x="0" y="1296758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81450" y="7962291"/>
              <a:ext cx="88900" cy="95250"/>
            </a:xfrm>
            <a:custGeom>
              <a:avLst/>
              <a:gdLst/>
              <a:ahLst/>
              <a:cxnLst/>
              <a:rect l="l" t="t" r="r" b="b"/>
              <a:pathLst>
                <a:path w="88900" h="95250">
                  <a:moveTo>
                    <a:pt x="20739" y="0"/>
                  </a:moveTo>
                  <a:lnTo>
                    <a:pt x="0" y="94881"/>
                  </a:lnTo>
                  <a:lnTo>
                    <a:pt x="88353" y="54546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39217" y="463261"/>
            <a:ext cx="7455534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문의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게시글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삭제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Calibri"/>
                <a:cs typeface="Calibri"/>
              </a:rPr>
              <a:t>1. </a:t>
            </a:r>
            <a:r>
              <a:rPr sz="2200" dirty="0">
                <a:latin typeface="Malgun Gothic"/>
                <a:cs typeface="Malgun Gothic"/>
              </a:rPr>
              <a:t>삭제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버튼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클릭시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관리자의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재확인을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통해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삭제가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이루어짐</a:t>
            </a:r>
            <a:endParaRPr sz="2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01338" y="9506966"/>
            <a:ext cx="113030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리뷰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9506" y="475305"/>
            <a:ext cx="8482965" cy="188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리뷰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spc="-25" dirty="0">
                <a:latin typeface="Malgun Gothic"/>
                <a:cs typeface="Malgun Gothic"/>
              </a:rPr>
              <a:t>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356235" indent="-343535">
              <a:lnSpc>
                <a:spcPct val="100000"/>
              </a:lnSpc>
              <a:buFont typeface="Calibri"/>
              <a:buAutoNum type="arabicPeriod"/>
              <a:tabLst>
                <a:tab pos="356235" algn="l"/>
                <a:tab pos="356870" algn="l"/>
              </a:tabLst>
            </a:pPr>
            <a:r>
              <a:rPr sz="2200" dirty="0">
                <a:latin typeface="Malgun Gothic"/>
                <a:cs typeface="Malgun Gothic"/>
              </a:rPr>
              <a:t>회원들이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상품에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대한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평점과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내용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확인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  <a:p>
            <a:pPr marL="355600" indent="-343535">
              <a:lnSpc>
                <a:spcPct val="100000"/>
              </a:lnSpc>
              <a:buFont typeface="Calibri"/>
              <a:buAutoNum type="arabicPeriod"/>
              <a:tabLst>
                <a:tab pos="355600" algn="l"/>
                <a:tab pos="356235" algn="l"/>
              </a:tabLst>
            </a:pPr>
            <a:r>
              <a:rPr sz="2200" dirty="0">
                <a:latin typeface="Malgun Gothic"/>
                <a:cs typeface="Malgun Gothic"/>
              </a:rPr>
              <a:t>모달을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이용해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상세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내용보기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활용</a:t>
            </a:r>
            <a:endParaRPr sz="2200">
              <a:latin typeface="Malgun Gothic"/>
              <a:cs typeface="Malgun Gothic"/>
            </a:endParaRPr>
          </a:p>
          <a:p>
            <a:pPr marL="354965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200" dirty="0">
                <a:latin typeface="Malgun Gothic"/>
                <a:cs typeface="Malgun Gothic"/>
              </a:rPr>
              <a:t>제품을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구매한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사람들만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해당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제품에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대해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리뷰를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남길수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있도록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spc="-50" dirty="0">
                <a:latin typeface="Malgun Gothic"/>
                <a:cs typeface="Malgun Gothic"/>
              </a:rPr>
              <a:t>함</a:t>
            </a:r>
            <a:endParaRPr sz="22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1080" y="3543306"/>
            <a:ext cx="13484860" cy="3573145"/>
            <a:chOff x="521080" y="3543306"/>
            <a:chExt cx="13484860" cy="35731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98" y="3591348"/>
              <a:ext cx="13373839" cy="3102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5937" y="6362699"/>
              <a:ext cx="457200" cy="332740"/>
            </a:xfrm>
            <a:custGeom>
              <a:avLst/>
              <a:gdLst/>
              <a:ahLst/>
              <a:cxnLst/>
              <a:rect l="l" t="t" r="r" b="b"/>
              <a:pathLst>
                <a:path w="457200" h="332740">
                  <a:moveTo>
                    <a:pt x="457200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28930"/>
                  </a:lnTo>
                  <a:lnTo>
                    <a:pt x="0" y="332740"/>
                  </a:lnTo>
                  <a:lnTo>
                    <a:pt x="457200" y="332740"/>
                  </a:lnTo>
                  <a:lnTo>
                    <a:pt x="457200" y="329057"/>
                  </a:lnTo>
                  <a:lnTo>
                    <a:pt x="457200" y="328930"/>
                  </a:lnTo>
                  <a:lnTo>
                    <a:pt x="457200" y="3962"/>
                  </a:lnTo>
                  <a:lnTo>
                    <a:pt x="453631" y="3962"/>
                  </a:lnTo>
                  <a:lnTo>
                    <a:pt x="453631" y="328930"/>
                  </a:lnTo>
                  <a:lnTo>
                    <a:pt x="3556" y="328930"/>
                  </a:lnTo>
                  <a:lnTo>
                    <a:pt x="3556" y="3810"/>
                  </a:lnTo>
                  <a:lnTo>
                    <a:pt x="457200" y="381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15937" y="6363080"/>
              <a:ext cx="457200" cy="332740"/>
            </a:xfrm>
            <a:custGeom>
              <a:avLst/>
              <a:gdLst/>
              <a:ahLst/>
              <a:cxnLst/>
              <a:rect l="l" t="t" r="r" b="b"/>
              <a:pathLst>
                <a:path w="457200" h="332740">
                  <a:moveTo>
                    <a:pt x="0" y="0"/>
                  </a:moveTo>
                  <a:lnTo>
                    <a:pt x="457200" y="0"/>
                  </a:lnTo>
                  <a:lnTo>
                    <a:pt x="457200" y="332232"/>
                  </a:lnTo>
                  <a:lnTo>
                    <a:pt x="0" y="332232"/>
                  </a:lnTo>
                  <a:lnTo>
                    <a:pt x="0" y="0"/>
                  </a:lnTo>
                  <a:close/>
                </a:path>
                <a:path w="457200" h="332740">
                  <a:moveTo>
                    <a:pt x="3556" y="328676"/>
                  </a:moveTo>
                  <a:lnTo>
                    <a:pt x="453631" y="328676"/>
                  </a:lnTo>
                  <a:lnTo>
                    <a:pt x="453631" y="3568"/>
                  </a:lnTo>
                  <a:lnTo>
                    <a:pt x="3556" y="3568"/>
                  </a:lnTo>
                  <a:lnTo>
                    <a:pt x="3556" y="328676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91044" y="6694931"/>
              <a:ext cx="718820" cy="387350"/>
            </a:xfrm>
            <a:custGeom>
              <a:avLst/>
              <a:gdLst/>
              <a:ahLst/>
              <a:cxnLst/>
              <a:rect l="l" t="t" r="r" b="b"/>
              <a:pathLst>
                <a:path w="718820" h="387350">
                  <a:moveTo>
                    <a:pt x="0" y="0"/>
                  </a:moveTo>
                  <a:lnTo>
                    <a:pt x="718553" y="387108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76253" y="7036934"/>
              <a:ext cx="97155" cy="80010"/>
            </a:xfrm>
            <a:custGeom>
              <a:avLst/>
              <a:gdLst/>
              <a:ahLst/>
              <a:cxnLst/>
              <a:rect l="l" t="t" r="r" b="b"/>
              <a:pathLst>
                <a:path w="97154" h="80009">
                  <a:moveTo>
                    <a:pt x="41198" y="0"/>
                  </a:moveTo>
                  <a:lnTo>
                    <a:pt x="0" y="76479"/>
                  </a:lnTo>
                  <a:lnTo>
                    <a:pt x="97066" y="79438"/>
                  </a:lnTo>
                  <a:lnTo>
                    <a:pt x="411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781" y="4368799"/>
              <a:ext cx="1192530" cy="322580"/>
            </a:xfrm>
            <a:custGeom>
              <a:avLst/>
              <a:gdLst/>
              <a:ahLst/>
              <a:cxnLst/>
              <a:rect l="l" t="t" r="r" b="b"/>
              <a:pathLst>
                <a:path w="1192530" h="322579">
                  <a:moveTo>
                    <a:pt x="1192530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318770"/>
                  </a:lnTo>
                  <a:lnTo>
                    <a:pt x="0" y="322580"/>
                  </a:lnTo>
                  <a:lnTo>
                    <a:pt x="1192530" y="322580"/>
                  </a:lnTo>
                  <a:lnTo>
                    <a:pt x="1192530" y="318985"/>
                  </a:lnTo>
                  <a:lnTo>
                    <a:pt x="1192530" y="318770"/>
                  </a:lnTo>
                  <a:lnTo>
                    <a:pt x="1192530" y="2832"/>
                  </a:lnTo>
                  <a:lnTo>
                    <a:pt x="1189075" y="2832"/>
                  </a:lnTo>
                  <a:lnTo>
                    <a:pt x="1189075" y="318770"/>
                  </a:lnTo>
                  <a:lnTo>
                    <a:pt x="3467" y="318770"/>
                  </a:lnTo>
                  <a:lnTo>
                    <a:pt x="3467" y="2540"/>
                  </a:lnTo>
                  <a:lnTo>
                    <a:pt x="1192530" y="2540"/>
                  </a:lnTo>
                  <a:lnTo>
                    <a:pt x="119253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780" y="4368164"/>
              <a:ext cx="1192530" cy="323215"/>
            </a:xfrm>
            <a:custGeom>
              <a:avLst/>
              <a:gdLst/>
              <a:ahLst/>
              <a:cxnLst/>
              <a:rect l="l" t="t" r="r" b="b"/>
              <a:pathLst>
                <a:path w="1192530" h="323214">
                  <a:moveTo>
                    <a:pt x="0" y="0"/>
                  </a:moveTo>
                  <a:lnTo>
                    <a:pt x="1192530" y="0"/>
                  </a:lnTo>
                  <a:lnTo>
                    <a:pt x="1192530" y="323088"/>
                  </a:lnTo>
                  <a:lnTo>
                    <a:pt x="0" y="323088"/>
                  </a:lnTo>
                  <a:lnTo>
                    <a:pt x="0" y="0"/>
                  </a:lnTo>
                  <a:close/>
                </a:path>
                <a:path w="1192530" h="323214">
                  <a:moveTo>
                    <a:pt x="3467" y="319620"/>
                  </a:moveTo>
                  <a:lnTo>
                    <a:pt x="1189075" y="319620"/>
                  </a:lnTo>
                  <a:lnTo>
                    <a:pt x="1189075" y="3454"/>
                  </a:lnTo>
                  <a:lnTo>
                    <a:pt x="3467" y="3454"/>
                  </a:lnTo>
                  <a:lnTo>
                    <a:pt x="3467" y="31962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5400" y="3595706"/>
              <a:ext cx="735965" cy="772160"/>
            </a:xfrm>
            <a:custGeom>
              <a:avLst/>
              <a:gdLst/>
              <a:ahLst/>
              <a:cxnLst/>
              <a:rect l="l" t="t" r="r" b="b"/>
              <a:pathLst>
                <a:path w="735964" h="772160">
                  <a:moveTo>
                    <a:pt x="0" y="772134"/>
                  </a:moveTo>
                  <a:lnTo>
                    <a:pt x="735596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9559" y="3543306"/>
              <a:ext cx="91440" cy="93345"/>
            </a:xfrm>
            <a:custGeom>
              <a:avLst/>
              <a:gdLst/>
              <a:ahLst/>
              <a:cxnLst/>
              <a:rect l="l" t="t" r="r" b="b"/>
              <a:pathLst>
                <a:path w="91439" h="93345">
                  <a:moveTo>
                    <a:pt x="91376" y="0"/>
                  </a:moveTo>
                  <a:lnTo>
                    <a:pt x="0" y="32931"/>
                  </a:lnTo>
                  <a:lnTo>
                    <a:pt x="62903" y="92849"/>
                  </a:lnTo>
                  <a:lnTo>
                    <a:pt x="91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81313" y="7410005"/>
            <a:ext cx="31546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리뷰관리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데이터가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많아지면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한 </a:t>
            </a:r>
            <a:r>
              <a:rPr sz="1800" dirty="0">
                <a:latin typeface="Malgun Gothic"/>
                <a:cs typeface="Malgun Gothic"/>
              </a:rPr>
              <a:t>페이지에</a:t>
            </a:r>
            <a:r>
              <a:rPr sz="1800" spc="195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dirty="0">
                <a:latin typeface="Malgun Gothic"/>
                <a:cs typeface="Malgun Gothic"/>
              </a:rPr>
              <a:t>개씩</a:t>
            </a:r>
            <a:r>
              <a:rPr sz="1800" spc="-229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보여줌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페이지네이션</a:t>
            </a:r>
            <a:r>
              <a:rPr sz="1800" spc="-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651" y="775978"/>
            <a:ext cx="5622925" cy="281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  <a:p>
            <a:pPr marL="1469390" marR="1192530">
              <a:lnSpc>
                <a:spcPct val="100000"/>
              </a:lnSpc>
              <a:spcBef>
                <a:spcPts val="6090"/>
              </a:spcBef>
            </a:pPr>
            <a:r>
              <a:rPr sz="1800" dirty="0">
                <a:latin typeface="Malgun Gothic"/>
                <a:cs typeface="Malgun Gothic"/>
              </a:rPr>
              <a:t>전체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조회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배송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상태에 </a:t>
            </a:r>
            <a:r>
              <a:rPr sz="1800" dirty="0">
                <a:latin typeface="Malgun Gothic"/>
                <a:cs typeface="Malgun Gothic"/>
              </a:rPr>
              <a:t>관계없이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모든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리뷰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출력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351007" y="3299426"/>
            <a:ext cx="4013200" cy="4692650"/>
            <a:chOff x="10351007" y="3299426"/>
            <a:chExt cx="4013200" cy="4692650"/>
          </a:xfrm>
        </p:grpSpPr>
        <p:sp>
          <p:nvSpPr>
            <p:cNvPr id="19" name="object 19"/>
            <p:cNvSpPr/>
            <p:nvPr/>
          </p:nvSpPr>
          <p:spPr>
            <a:xfrm>
              <a:off x="10363581" y="3848099"/>
              <a:ext cx="3636010" cy="535940"/>
            </a:xfrm>
            <a:custGeom>
              <a:avLst/>
              <a:gdLst/>
              <a:ahLst/>
              <a:cxnLst/>
              <a:rect l="l" t="t" r="r" b="b"/>
              <a:pathLst>
                <a:path w="3636009" h="535939">
                  <a:moveTo>
                    <a:pt x="363550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529590"/>
                  </a:lnTo>
                  <a:lnTo>
                    <a:pt x="0" y="535940"/>
                  </a:lnTo>
                  <a:lnTo>
                    <a:pt x="3635502" y="535940"/>
                  </a:lnTo>
                  <a:lnTo>
                    <a:pt x="3635502" y="529590"/>
                  </a:lnTo>
                  <a:lnTo>
                    <a:pt x="5727" y="529590"/>
                  </a:lnTo>
                  <a:lnTo>
                    <a:pt x="5727" y="6350"/>
                  </a:lnTo>
                  <a:lnTo>
                    <a:pt x="3629761" y="6350"/>
                  </a:lnTo>
                  <a:lnTo>
                    <a:pt x="3629761" y="529577"/>
                  </a:lnTo>
                  <a:lnTo>
                    <a:pt x="3635502" y="529577"/>
                  </a:lnTo>
                  <a:lnTo>
                    <a:pt x="3635502" y="6350"/>
                  </a:lnTo>
                  <a:lnTo>
                    <a:pt x="3635502" y="6121"/>
                  </a:lnTo>
                  <a:lnTo>
                    <a:pt x="36355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63580" y="3848480"/>
              <a:ext cx="3636010" cy="535305"/>
            </a:xfrm>
            <a:custGeom>
              <a:avLst/>
              <a:gdLst/>
              <a:ahLst/>
              <a:cxnLst/>
              <a:rect l="l" t="t" r="r" b="b"/>
              <a:pathLst>
                <a:path w="3636009" h="535304">
                  <a:moveTo>
                    <a:pt x="0" y="0"/>
                  </a:moveTo>
                  <a:lnTo>
                    <a:pt x="3635502" y="0"/>
                  </a:lnTo>
                  <a:lnTo>
                    <a:pt x="3635502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  <a:path w="3636009" h="535304">
                  <a:moveTo>
                    <a:pt x="5727" y="529196"/>
                  </a:moveTo>
                  <a:lnTo>
                    <a:pt x="3629761" y="529196"/>
                  </a:lnTo>
                  <a:lnTo>
                    <a:pt x="3629761" y="5740"/>
                  </a:lnTo>
                  <a:lnTo>
                    <a:pt x="5727" y="5740"/>
                  </a:lnTo>
                  <a:lnTo>
                    <a:pt x="5727" y="529196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10999" y="3336703"/>
              <a:ext cx="1531620" cy="469900"/>
            </a:xfrm>
            <a:custGeom>
              <a:avLst/>
              <a:gdLst/>
              <a:ahLst/>
              <a:cxnLst/>
              <a:rect l="l" t="t" r="r" b="b"/>
              <a:pathLst>
                <a:path w="1531619" h="469900">
                  <a:moveTo>
                    <a:pt x="0" y="469798"/>
                  </a:moveTo>
                  <a:lnTo>
                    <a:pt x="1530997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15409" y="3299426"/>
              <a:ext cx="95885" cy="83185"/>
            </a:xfrm>
            <a:custGeom>
              <a:avLst/>
              <a:gdLst/>
              <a:ahLst/>
              <a:cxnLst/>
              <a:rect l="l" t="t" r="r" b="b"/>
              <a:pathLst>
                <a:path w="95884" h="83185">
                  <a:moveTo>
                    <a:pt x="0" y="0"/>
                  </a:moveTo>
                  <a:lnTo>
                    <a:pt x="25488" y="83045"/>
                  </a:lnTo>
                  <a:lnTo>
                    <a:pt x="95796" y="16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811381" y="5120639"/>
              <a:ext cx="391795" cy="327660"/>
            </a:xfrm>
            <a:custGeom>
              <a:avLst/>
              <a:gdLst/>
              <a:ahLst/>
              <a:cxnLst/>
              <a:rect l="l" t="t" r="r" b="b"/>
              <a:pathLst>
                <a:path w="391795" h="327660">
                  <a:moveTo>
                    <a:pt x="391668" y="3136"/>
                  </a:moveTo>
                  <a:lnTo>
                    <a:pt x="388150" y="3136"/>
                  </a:lnTo>
                  <a:lnTo>
                    <a:pt x="388150" y="324523"/>
                  </a:lnTo>
                  <a:lnTo>
                    <a:pt x="391668" y="324523"/>
                  </a:lnTo>
                  <a:lnTo>
                    <a:pt x="391668" y="3136"/>
                  </a:lnTo>
                  <a:close/>
                </a:path>
                <a:path w="391795" h="327660">
                  <a:moveTo>
                    <a:pt x="391668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0" y="325120"/>
                  </a:lnTo>
                  <a:lnTo>
                    <a:pt x="0" y="327660"/>
                  </a:lnTo>
                  <a:lnTo>
                    <a:pt x="391668" y="327660"/>
                  </a:lnTo>
                  <a:lnTo>
                    <a:pt x="391668" y="325120"/>
                  </a:lnTo>
                  <a:lnTo>
                    <a:pt x="3517" y="325120"/>
                  </a:lnTo>
                  <a:lnTo>
                    <a:pt x="3517" y="2540"/>
                  </a:lnTo>
                  <a:lnTo>
                    <a:pt x="391668" y="2540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11380" y="5120258"/>
              <a:ext cx="391795" cy="328930"/>
            </a:xfrm>
            <a:custGeom>
              <a:avLst/>
              <a:gdLst/>
              <a:ahLst/>
              <a:cxnLst/>
              <a:rect l="l" t="t" r="r" b="b"/>
              <a:pathLst>
                <a:path w="391795" h="328929">
                  <a:moveTo>
                    <a:pt x="0" y="0"/>
                  </a:moveTo>
                  <a:lnTo>
                    <a:pt x="391668" y="0"/>
                  </a:lnTo>
                  <a:lnTo>
                    <a:pt x="391668" y="328422"/>
                  </a:lnTo>
                  <a:lnTo>
                    <a:pt x="0" y="328422"/>
                  </a:lnTo>
                  <a:lnTo>
                    <a:pt x="0" y="0"/>
                  </a:lnTo>
                  <a:close/>
                </a:path>
                <a:path w="391795" h="328929">
                  <a:moveTo>
                    <a:pt x="3517" y="324904"/>
                  </a:moveTo>
                  <a:lnTo>
                    <a:pt x="388150" y="324904"/>
                  </a:lnTo>
                  <a:lnTo>
                    <a:pt x="388150" y="3517"/>
                  </a:lnTo>
                  <a:lnTo>
                    <a:pt x="3517" y="3517"/>
                  </a:lnTo>
                  <a:lnTo>
                    <a:pt x="3517" y="324904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57887" y="5443727"/>
              <a:ext cx="1128395" cy="2482215"/>
            </a:xfrm>
            <a:custGeom>
              <a:avLst/>
              <a:gdLst/>
              <a:ahLst/>
              <a:cxnLst/>
              <a:rect l="l" t="t" r="r" b="b"/>
              <a:pathLst>
                <a:path w="1128394" h="2482215">
                  <a:moveTo>
                    <a:pt x="0" y="0"/>
                  </a:moveTo>
                  <a:lnTo>
                    <a:pt x="1127925" y="2482151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140288" y="7894731"/>
              <a:ext cx="79375" cy="97155"/>
            </a:xfrm>
            <a:custGeom>
              <a:avLst/>
              <a:gdLst/>
              <a:ahLst/>
              <a:cxnLst/>
              <a:rect l="l" t="t" r="r" b="b"/>
              <a:pathLst>
                <a:path w="79375" h="97154">
                  <a:moveTo>
                    <a:pt x="79082" y="0"/>
                  </a:moveTo>
                  <a:lnTo>
                    <a:pt x="0" y="35928"/>
                  </a:lnTo>
                  <a:lnTo>
                    <a:pt x="75476" y="97053"/>
                  </a:lnTo>
                  <a:lnTo>
                    <a:pt x="790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215734" y="5126989"/>
              <a:ext cx="391795" cy="328930"/>
            </a:xfrm>
            <a:custGeom>
              <a:avLst/>
              <a:gdLst/>
              <a:ahLst/>
              <a:cxnLst/>
              <a:rect l="l" t="t" r="r" b="b"/>
              <a:pathLst>
                <a:path w="391794" h="328929">
                  <a:moveTo>
                    <a:pt x="391668" y="189318"/>
                  </a:moveTo>
                  <a:lnTo>
                    <a:pt x="388162" y="189318"/>
                  </a:lnTo>
                  <a:lnTo>
                    <a:pt x="388162" y="325031"/>
                  </a:lnTo>
                  <a:lnTo>
                    <a:pt x="391668" y="325031"/>
                  </a:lnTo>
                  <a:lnTo>
                    <a:pt x="391668" y="189318"/>
                  </a:lnTo>
                  <a:close/>
                </a:path>
                <a:path w="391794" h="328929">
                  <a:moveTo>
                    <a:pt x="391668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25120"/>
                  </a:lnTo>
                  <a:lnTo>
                    <a:pt x="0" y="328930"/>
                  </a:lnTo>
                  <a:lnTo>
                    <a:pt x="391668" y="328930"/>
                  </a:lnTo>
                  <a:lnTo>
                    <a:pt x="391668" y="325120"/>
                  </a:lnTo>
                  <a:lnTo>
                    <a:pt x="3530" y="325120"/>
                  </a:lnTo>
                  <a:lnTo>
                    <a:pt x="3530" y="3810"/>
                  </a:lnTo>
                  <a:lnTo>
                    <a:pt x="388162" y="3810"/>
                  </a:lnTo>
                  <a:lnTo>
                    <a:pt x="388162" y="130810"/>
                  </a:lnTo>
                  <a:lnTo>
                    <a:pt x="391668" y="130810"/>
                  </a:lnTo>
                  <a:lnTo>
                    <a:pt x="391668" y="3810"/>
                  </a:lnTo>
                  <a:lnTo>
                    <a:pt x="391668" y="3644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5746" y="5127116"/>
              <a:ext cx="391795" cy="328930"/>
            </a:xfrm>
            <a:custGeom>
              <a:avLst/>
              <a:gdLst/>
              <a:ahLst/>
              <a:cxnLst/>
              <a:rect l="l" t="t" r="r" b="b"/>
              <a:pathLst>
                <a:path w="391794" h="328929">
                  <a:moveTo>
                    <a:pt x="0" y="0"/>
                  </a:moveTo>
                  <a:lnTo>
                    <a:pt x="391667" y="0"/>
                  </a:lnTo>
                  <a:lnTo>
                    <a:pt x="391667" y="328422"/>
                  </a:lnTo>
                  <a:lnTo>
                    <a:pt x="0" y="328422"/>
                  </a:lnTo>
                  <a:lnTo>
                    <a:pt x="0" y="0"/>
                  </a:lnTo>
                  <a:close/>
                </a:path>
                <a:path w="391794" h="328929">
                  <a:moveTo>
                    <a:pt x="3517" y="324904"/>
                  </a:moveTo>
                  <a:lnTo>
                    <a:pt x="388150" y="324904"/>
                  </a:lnTo>
                  <a:lnTo>
                    <a:pt x="388150" y="3517"/>
                  </a:lnTo>
                  <a:lnTo>
                    <a:pt x="3517" y="3517"/>
                  </a:lnTo>
                  <a:lnTo>
                    <a:pt x="3517" y="324904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84934" y="5272277"/>
              <a:ext cx="707390" cy="29845"/>
            </a:xfrm>
            <a:custGeom>
              <a:avLst/>
              <a:gdLst/>
              <a:ahLst/>
              <a:cxnLst/>
              <a:rect l="l" t="t" r="r" b="b"/>
              <a:pathLst>
                <a:path w="707390" h="29845">
                  <a:moveTo>
                    <a:pt x="0" y="0"/>
                  </a:moveTo>
                  <a:lnTo>
                    <a:pt x="706869" y="29552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75519" y="5257820"/>
              <a:ext cx="88900" cy="86995"/>
            </a:xfrm>
            <a:custGeom>
              <a:avLst/>
              <a:gdLst/>
              <a:ahLst/>
              <a:cxnLst/>
              <a:rect l="l" t="t" r="r" b="b"/>
              <a:pathLst>
                <a:path w="88900" h="86995">
                  <a:moveTo>
                    <a:pt x="3632" y="0"/>
                  </a:moveTo>
                  <a:lnTo>
                    <a:pt x="0" y="86791"/>
                  </a:lnTo>
                  <a:lnTo>
                    <a:pt x="88607" y="47028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489939" y="3013095"/>
            <a:ext cx="4192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회원의</a:t>
            </a:r>
            <a:r>
              <a:rPr sz="1800" spc="-229" dirty="0">
                <a:latin typeface="Malgun Gothic"/>
                <a:cs typeface="Malgun Gothic"/>
              </a:rPr>
              <a:t> </a:t>
            </a:r>
            <a:r>
              <a:rPr sz="1800" dirty="0">
                <a:latin typeface="Calibri"/>
                <a:cs typeface="Calibri"/>
              </a:rPr>
              <a:t>id</a:t>
            </a:r>
            <a:r>
              <a:rPr sz="1800" dirty="0">
                <a:latin typeface="Malgun Gothic"/>
                <a:cs typeface="Malgun Gothic"/>
              </a:rPr>
              <a:t>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통하여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리뷰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검색가능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10" dirty="0">
                <a:latin typeface="Malgun Gothic"/>
                <a:cs typeface="Malgun Gothic"/>
              </a:rPr>
              <a:t>엔터키</a:t>
            </a:r>
            <a:r>
              <a:rPr sz="1800" spc="-10" dirty="0">
                <a:latin typeface="Calibri"/>
                <a:cs typeface="Calibri"/>
              </a:rPr>
              <a:t>, </a:t>
            </a:r>
            <a:r>
              <a:rPr sz="1800" dirty="0">
                <a:latin typeface="Malgun Gothic"/>
                <a:cs typeface="Malgun Gothic"/>
              </a:rPr>
              <a:t>마우스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이벤트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발생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584940" y="8012707"/>
            <a:ext cx="4459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algun Gothic"/>
                <a:cs typeface="Malgun Gothic"/>
              </a:rPr>
              <a:t>상세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내용보기</a:t>
            </a:r>
            <a:r>
              <a:rPr sz="1800" spc="-1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모달을</a:t>
            </a:r>
            <a:r>
              <a:rPr sz="1800" spc="-120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통해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사용자가 </a:t>
            </a:r>
            <a:r>
              <a:rPr sz="1800" spc="-65" dirty="0">
                <a:latin typeface="Malgun Gothic"/>
                <a:cs typeface="Malgun Gothic"/>
              </a:rPr>
              <a:t>해당</a:t>
            </a:r>
            <a:r>
              <a:rPr sz="1800" spc="-95" dirty="0">
                <a:latin typeface="Malgun Gothic"/>
                <a:cs typeface="Malgun Gothic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상품에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75" dirty="0">
                <a:latin typeface="Malgun Gothic"/>
                <a:cs typeface="Malgun Gothic"/>
              </a:rPr>
              <a:t>대한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상세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리뷰와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40" dirty="0">
                <a:latin typeface="Malgun Gothic"/>
                <a:cs typeface="Malgun Gothic"/>
              </a:rPr>
              <a:t>제품의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사진이 보임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473184" y="4928296"/>
            <a:ext cx="224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삭제클릭시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모달을 </a:t>
            </a:r>
            <a:r>
              <a:rPr sz="1800" dirty="0">
                <a:latin typeface="Malgun Gothic"/>
                <a:cs typeface="Malgun Gothic"/>
              </a:rPr>
              <a:t>통해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리뷰를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삭제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651" y="775978"/>
            <a:ext cx="56229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0" dirty="0">
                <a:solidFill>
                  <a:srgbClr val="DFD1D1"/>
                </a:solidFill>
                <a:latin typeface="Calibri"/>
                <a:cs typeface="Calibri"/>
              </a:rPr>
              <a:t>HypeFriend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14038" y="9564052"/>
            <a:ext cx="8763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0</a:t>
            </a:r>
            <a:endParaRPr sz="1400">
              <a:latin typeface="Baskerville Old Face"/>
              <a:cs typeface="Baskerville Old Fac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3E38"/>
                </a:solidFill>
                <a:latin typeface="Baskerville Old Face"/>
                <a:cs typeface="Baskerville Old Face"/>
              </a:rPr>
              <a:t>2</a:t>
            </a:r>
            <a:endParaRPr sz="1400">
              <a:latin typeface="Baskerville Old Face"/>
              <a:cs typeface="Baskerville Old Fac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665" y="184144"/>
            <a:ext cx="39052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5500" b="0" spc="305" dirty="0">
                <a:solidFill>
                  <a:srgbClr val="271F1C"/>
                </a:solidFill>
                <a:latin typeface="Baskerville Old Face"/>
                <a:cs typeface="Baskerville Old Face"/>
              </a:rPr>
              <a:t>Admin</a:t>
            </a:r>
            <a:r>
              <a:rPr sz="5500" b="0" dirty="0">
                <a:solidFill>
                  <a:srgbClr val="271F1C"/>
                </a:solidFill>
                <a:latin typeface="Baskerville Old Face"/>
                <a:cs typeface="Baskerville Old Face"/>
              </a:rPr>
              <a:t>	</a:t>
            </a:r>
            <a:r>
              <a:rPr sz="5500" b="0" spc="275" dirty="0">
                <a:solidFill>
                  <a:srgbClr val="271F1C"/>
                </a:solidFill>
                <a:latin typeface="Baskerville Old Face"/>
                <a:cs typeface="Baskerville Old Face"/>
              </a:rPr>
              <a:t>Page</a:t>
            </a:r>
            <a:endParaRPr sz="5500">
              <a:latin typeface="Baskerville Old Face"/>
              <a:cs typeface="Baskerville Old Fac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4449" y="384715"/>
            <a:ext cx="29146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95" dirty="0">
                <a:solidFill>
                  <a:srgbClr val="271F1C"/>
                </a:solidFill>
                <a:latin typeface="Malgun Gothic"/>
                <a:cs typeface="Malgun Gothic"/>
              </a:rPr>
              <a:t>리뷰</a:t>
            </a:r>
            <a:r>
              <a:rPr sz="5000" spc="100" dirty="0">
                <a:solidFill>
                  <a:srgbClr val="271F1C"/>
                </a:solidFill>
                <a:latin typeface="Malgun Gothic"/>
                <a:cs typeface="Malgun Gothic"/>
              </a:rPr>
              <a:t> </a:t>
            </a:r>
            <a:r>
              <a:rPr sz="5000" spc="220" dirty="0">
                <a:solidFill>
                  <a:srgbClr val="271F1C"/>
                </a:solidFill>
                <a:latin typeface="Malgun Gothic"/>
                <a:cs typeface="Malgun Gothic"/>
              </a:rPr>
              <a:t>관리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0195" y="446821"/>
            <a:ext cx="9113520" cy="188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Malgun Gothic"/>
                <a:cs typeface="Malgun Gothic"/>
              </a:rPr>
              <a:t>리뷰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관리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상세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내용보기</a:t>
            </a:r>
            <a:r>
              <a:rPr sz="2800" b="1" spc="-355" dirty="0">
                <a:latin typeface="Malgun Gothic"/>
                <a:cs typeface="Malgun Gothic"/>
              </a:rPr>
              <a:t> </a:t>
            </a:r>
            <a:r>
              <a:rPr sz="2800" b="1" dirty="0">
                <a:latin typeface="Malgun Gothic"/>
                <a:cs typeface="Malgun Gothic"/>
              </a:rPr>
              <a:t>및</a:t>
            </a:r>
            <a:r>
              <a:rPr sz="2800" b="1" spc="-350" dirty="0">
                <a:latin typeface="Malgun Gothic"/>
                <a:cs typeface="Malgun Gothic"/>
              </a:rPr>
              <a:t> </a:t>
            </a:r>
            <a:r>
              <a:rPr sz="2800" b="1" spc="-20" dirty="0">
                <a:latin typeface="Malgun Gothic"/>
                <a:cs typeface="Malgun Gothic"/>
              </a:rPr>
              <a:t>삭제기능</a:t>
            </a:r>
            <a:endParaRPr sz="28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Malgun Gothic"/>
              <a:cs typeface="Malgun Gothic"/>
            </a:endParaRPr>
          </a:p>
          <a:p>
            <a:pPr marL="355600" marR="5080" indent="-342265">
              <a:lnSpc>
                <a:spcPct val="100000"/>
              </a:lnSpc>
              <a:buFont typeface="Calibri"/>
              <a:buAutoNum type="arabicPeriod"/>
              <a:tabLst>
                <a:tab pos="356235" algn="l"/>
                <a:tab pos="356870" algn="l"/>
              </a:tabLst>
            </a:pPr>
            <a:r>
              <a:rPr sz="2200" dirty="0">
                <a:latin typeface="Malgun Gothic"/>
                <a:cs typeface="Malgun Gothic"/>
              </a:rPr>
              <a:t>상세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내용보기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클릭시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사용자가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작성한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리뷰의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내용과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상품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사진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리뷰를 </a:t>
            </a:r>
            <a:r>
              <a:rPr sz="2200" dirty="0">
                <a:latin typeface="Malgun Gothic"/>
                <a:cs typeface="Malgun Gothic"/>
              </a:rPr>
              <a:t>작성한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날짜가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5" dirty="0">
                <a:latin typeface="Malgun Gothic"/>
                <a:cs typeface="Malgun Gothic"/>
              </a:rPr>
              <a:t>출력</a:t>
            </a:r>
            <a:endParaRPr sz="2200">
              <a:latin typeface="Malgun Gothic"/>
              <a:cs typeface="Malgun Gothic"/>
            </a:endParaRPr>
          </a:p>
          <a:p>
            <a:pPr marL="354965" indent="-342900">
              <a:lnSpc>
                <a:spcPct val="100000"/>
              </a:lnSpc>
              <a:buFont typeface="Calibri"/>
              <a:buAutoNum type="arabicPeriod"/>
              <a:tabLst>
                <a:tab pos="354965" algn="l"/>
                <a:tab pos="355600" algn="l"/>
              </a:tabLst>
            </a:pPr>
            <a:r>
              <a:rPr sz="2200" dirty="0">
                <a:latin typeface="Malgun Gothic"/>
                <a:cs typeface="Malgun Gothic"/>
              </a:rPr>
              <a:t>삭제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버튼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클릭시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관리자의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재확인을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통해</a:t>
            </a:r>
            <a:r>
              <a:rPr sz="2200" spc="-28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삭제가</a:t>
            </a:r>
            <a:r>
              <a:rPr sz="2200" spc="-280" dirty="0">
                <a:latin typeface="Malgun Gothic"/>
                <a:cs typeface="Malgun Gothic"/>
              </a:rPr>
              <a:t> </a:t>
            </a:r>
            <a:r>
              <a:rPr sz="2200" spc="-20" dirty="0">
                <a:latin typeface="Malgun Gothic"/>
                <a:cs typeface="Malgun Gothic"/>
              </a:rPr>
              <a:t>이루어짐</a:t>
            </a:r>
            <a:endParaRPr sz="2200">
              <a:latin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20" y="2627802"/>
            <a:ext cx="17776825" cy="6995159"/>
            <a:chOff x="8320" y="2627802"/>
            <a:chExt cx="17776825" cy="699515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0" y="4005317"/>
              <a:ext cx="7915068" cy="33286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02527" y="5676899"/>
              <a:ext cx="428625" cy="355600"/>
            </a:xfrm>
            <a:custGeom>
              <a:avLst/>
              <a:gdLst/>
              <a:ahLst/>
              <a:cxnLst/>
              <a:rect l="l" t="t" r="r" b="b"/>
              <a:pathLst>
                <a:path w="428625" h="355600">
                  <a:moveTo>
                    <a:pt x="428244" y="4178"/>
                  </a:moveTo>
                  <a:lnTo>
                    <a:pt x="424434" y="4178"/>
                  </a:lnTo>
                  <a:lnTo>
                    <a:pt x="424434" y="351663"/>
                  </a:lnTo>
                  <a:lnTo>
                    <a:pt x="428244" y="351663"/>
                  </a:lnTo>
                  <a:lnTo>
                    <a:pt x="428244" y="4178"/>
                  </a:lnTo>
                  <a:close/>
                </a:path>
                <a:path w="428625" h="355600">
                  <a:moveTo>
                    <a:pt x="428244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51790"/>
                  </a:lnTo>
                  <a:lnTo>
                    <a:pt x="0" y="355600"/>
                  </a:lnTo>
                  <a:lnTo>
                    <a:pt x="428244" y="355600"/>
                  </a:lnTo>
                  <a:lnTo>
                    <a:pt x="428244" y="351790"/>
                  </a:lnTo>
                  <a:lnTo>
                    <a:pt x="3797" y="351790"/>
                  </a:lnTo>
                  <a:lnTo>
                    <a:pt x="3797" y="3810"/>
                  </a:lnTo>
                  <a:lnTo>
                    <a:pt x="428244" y="3810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2527" y="5677280"/>
              <a:ext cx="428625" cy="355600"/>
            </a:xfrm>
            <a:custGeom>
              <a:avLst/>
              <a:gdLst/>
              <a:ahLst/>
              <a:cxnLst/>
              <a:rect l="l" t="t" r="r" b="b"/>
              <a:pathLst>
                <a:path w="428625" h="355600">
                  <a:moveTo>
                    <a:pt x="0" y="0"/>
                  </a:moveTo>
                  <a:lnTo>
                    <a:pt x="428244" y="0"/>
                  </a:lnTo>
                  <a:lnTo>
                    <a:pt x="428244" y="355091"/>
                  </a:lnTo>
                  <a:lnTo>
                    <a:pt x="0" y="355091"/>
                  </a:lnTo>
                  <a:lnTo>
                    <a:pt x="0" y="0"/>
                  </a:lnTo>
                  <a:close/>
                </a:path>
                <a:path w="428625" h="355600">
                  <a:moveTo>
                    <a:pt x="3809" y="351282"/>
                  </a:moveTo>
                  <a:lnTo>
                    <a:pt x="424446" y="351282"/>
                  </a:lnTo>
                  <a:lnTo>
                    <a:pt x="424446" y="3797"/>
                  </a:lnTo>
                  <a:lnTo>
                    <a:pt x="3809" y="3797"/>
                  </a:lnTo>
                  <a:lnTo>
                    <a:pt x="3809" y="35128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8535" y="5676899"/>
              <a:ext cx="427990" cy="355600"/>
            </a:xfrm>
            <a:custGeom>
              <a:avLst/>
              <a:gdLst/>
              <a:ahLst/>
              <a:cxnLst/>
              <a:rect l="l" t="t" r="r" b="b"/>
              <a:pathLst>
                <a:path w="427990" h="355600">
                  <a:moveTo>
                    <a:pt x="427469" y="4178"/>
                  </a:moveTo>
                  <a:lnTo>
                    <a:pt x="423684" y="4178"/>
                  </a:lnTo>
                  <a:lnTo>
                    <a:pt x="423684" y="351663"/>
                  </a:lnTo>
                  <a:lnTo>
                    <a:pt x="427469" y="351663"/>
                  </a:lnTo>
                  <a:lnTo>
                    <a:pt x="427469" y="4178"/>
                  </a:lnTo>
                  <a:close/>
                </a:path>
                <a:path w="427990" h="355600">
                  <a:moveTo>
                    <a:pt x="427469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351790"/>
                  </a:lnTo>
                  <a:lnTo>
                    <a:pt x="0" y="355600"/>
                  </a:lnTo>
                  <a:lnTo>
                    <a:pt x="427469" y="355600"/>
                  </a:lnTo>
                  <a:lnTo>
                    <a:pt x="427469" y="351790"/>
                  </a:lnTo>
                  <a:lnTo>
                    <a:pt x="3810" y="351790"/>
                  </a:lnTo>
                  <a:lnTo>
                    <a:pt x="3810" y="3810"/>
                  </a:lnTo>
                  <a:lnTo>
                    <a:pt x="427469" y="3810"/>
                  </a:lnTo>
                  <a:lnTo>
                    <a:pt x="42746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8535" y="5677280"/>
              <a:ext cx="427990" cy="355600"/>
            </a:xfrm>
            <a:custGeom>
              <a:avLst/>
              <a:gdLst/>
              <a:ahLst/>
              <a:cxnLst/>
              <a:rect l="l" t="t" r="r" b="b"/>
              <a:pathLst>
                <a:path w="427990" h="355600">
                  <a:moveTo>
                    <a:pt x="0" y="0"/>
                  </a:moveTo>
                  <a:lnTo>
                    <a:pt x="427481" y="0"/>
                  </a:lnTo>
                  <a:lnTo>
                    <a:pt x="427481" y="355091"/>
                  </a:lnTo>
                  <a:lnTo>
                    <a:pt x="0" y="355091"/>
                  </a:lnTo>
                  <a:lnTo>
                    <a:pt x="0" y="0"/>
                  </a:lnTo>
                  <a:close/>
                </a:path>
                <a:path w="427990" h="355600">
                  <a:moveTo>
                    <a:pt x="3810" y="351282"/>
                  </a:moveTo>
                  <a:lnTo>
                    <a:pt x="423684" y="351282"/>
                  </a:lnTo>
                  <a:lnTo>
                    <a:pt x="423684" y="3797"/>
                  </a:lnTo>
                  <a:lnTo>
                    <a:pt x="3810" y="3797"/>
                  </a:lnTo>
                  <a:lnTo>
                    <a:pt x="3810" y="351282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7377" y="2627802"/>
              <a:ext cx="9711467" cy="3071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930389" y="4398619"/>
              <a:ext cx="5191760" cy="1263650"/>
            </a:xfrm>
            <a:custGeom>
              <a:avLst/>
              <a:gdLst/>
              <a:ahLst/>
              <a:cxnLst/>
              <a:rect l="l" t="t" r="r" b="b"/>
              <a:pathLst>
                <a:path w="5191759" h="1263650">
                  <a:moveTo>
                    <a:pt x="0" y="1263281"/>
                  </a:moveTo>
                  <a:lnTo>
                    <a:pt x="5191226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97279" y="4359841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0" y="0"/>
                  </a:moveTo>
                  <a:lnTo>
                    <a:pt x="20548" y="84404"/>
                  </a:lnTo>
                  <a:lnTo>
                    <a:pt x="94678" y="21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874" y="6422136"/>
              <a:ext cx="9722728" cy="32003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55636" y="5859780"/>
              <a:ext cx="4527550" cy="2893060"/>
            </a:xfrm>
            <a:custGeom>
              <a:avLst/>
              <a:gdLst/>
              <a:ahLst/>
              <a:cxnLst/>
              <a:rect l="l" t="t" r="r" b="b"/>
              <a:pathLst>
                <a:path w="4527550" h="2893059">
                  <a:moveTo>
                    <a:pt x="0" y="0"/>
                  </a:moveTo>
                  <a:lnTo>
                    <a:pt x="4527397" y="289294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47452" y="8708334"/>
              <a:ext cx="97155" cy="83820"/>
            </a:xfrm>
            <a:custGeom>
              <a:avLst/>
              <a:gdLst/>
              <a:ahLst/>
              <a:cxnLst/>
              <a:rect l="l" t="t" r="r" b="b"/>
              <a:pathLst>
                <a:path w="97154" h="83820">
                  <a:moveTo>
                    <a:pt x="46774" y="0"/>
                  </a:moveTo>
                  <a:lnTo>
                    <a:pt x="0" y="73202"/>
                  </a:lnTo>
                  <a:lnTo>
                    <a:pt x="96583" y="83375"/>
                  </a:lnTo>
                  <a:lnTo>
                    <a:pt x="467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487399" y="9302495"/>
              <a:ext cx="843915" cy="170815"/>
            </a:xfrm>
            <a:custGeom>
              <a:avLst/>
              <a:gdLst/>
              <a:ahLst/>
              <a:cxnLst/>
              <a:rect l="l" t="t" r="r" b="b"/>
              <a:pathLst>
                <a:path w="843915" h="170815">
                  <a:moveTo>
                    <a:pt x="0" y="0"/>
                  </a:moveTo>
                  <a:lnTo>
                    <a:pt x="843445" y="170332"/>
                  </a:lnTo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08054" y="9427386"/>
              <a:ext cx="93980" cy="85725"/>
            </a:xfrm>
            <a:custGeom>
              <a:avLst/>
              <a:gdLst/>
              <a:ahLst/>
              <a:cxnLst/>
              <a:rect l="l" t="t" r="r" b="b"/>
              <a:pathLst>
                <a:path w="93980" h="85725">
                  <a:moveTo>
                    <a:pt x="17195" y="0"/>
                  </a:moveTo>
                  <a:lnTo>
                    <a:pt x="0" y="85153"/>
                  </a:lnTo>
                  <a:lnTo>
                    <a:pt x="93738" y="59778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480539" y="9286082"/>
            <a:ext cx="224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삭제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클릭시</a:t>
            </a:r>
            <a:r>
              <a:rPr sz="1800" spc="-22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삭제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658600" y="9395459"/>
            <a:ext cx="1275715" cy="303530"/>
            <a:chOff x="11658600" y="9395459"/>
            <a:chExt cx="1275715" cy="303530"/>
          </a:xfrm>
        </p:grpSpPr>
        <p:sp>
          <p:nvSpPr>
            <p:cNvPr id="23" name="object 23"/>
            <p:cNvSpPr/>
            <p:nvPr/>
          </p:nvSpPr>
          <p:spPr>
            <a:xfrm>
              <a:off x="11729449" y="9409937"/>
              <a:ext cx="1190625" cy="249554"/>
            </a:xfrm>
            <a:custGeom>
              <a:avLst/>
              <a:gdLst/>
              <a:ahLst/>
              <a:cxnLst/>
              <a:rect l="l" t="t" r="r" b="b"/>
              <a:pathLst>
                <a:path w="1190625" h="249554">
                  <a:moveTo>
                    <a:pt x="1190104" y="0"/>
                  </a:moveTo>
                  <a:lnTo>
                    <a:pt x="0" y="24912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658600" y="9613574"/>
              <a:ext cx="93980" cy="85090"/>
            </a:xfrm>
            <a:custGeom>
              <a:avLst/>
              <a:gdLst/>
              <a:ahLst/>
              <a:cxnLst/>
              <a:rect l="l" t="t" r="r" b="b"/>
              <a:pathLst>
                <a:path w="93979" h="85090">
                  <a:moveTo>
                    <a:pt x="76123" y="0"/>
                  </a:moveTo>
                  <a:lnTo>
                    <a:pt x="0" y="60312"/>
                  </a:lnTo>
                  <a:lnTo>
                    <a:pt x="93929" y="85026"/>
                  </a:lnTo>
                  <a:lnTo>
                    <a:pt x="761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670135" y="9345296"/>
            <a:ext cx="1731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취소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클릭시 </a:t>
            </a:r>
            <a:r>
              <a:rPr sz="1800" dirty="0">
                <a:latin typeface="Malgun Gothic"/>
                <a:cs typeface="Malgun Gothic"/>
              </a:rPr>
              <a:t>해당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모달이</a:t>
            </a:r>
            <a:r>
              <a:rPr sz="1800" spc="-22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꺼짐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922" y="4068317"/>
            <a:ext cx="2311133" cy="24665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5941" y="4083570"/>
            <a:ext cx="2370581" cy="23538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5941" y="1158239"/>
            <a:ext cx="2169885" cy="2295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903" y="1077685"/>
            <a:ext cx="2308206" cy="22947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6328" y="6915911"/>
            <a:ext cx="2370569" cy="23827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473" y="6915911"/>
            <a:ext cx="2370581" cy="249783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39989" y="264346"/>
            <a:ext cx="436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40" dirty="0">
                <a:latin typeface="Malgun Gothic"/>
                <a:cs typeface="Malgun Gothic"/>
              </a:rPr>
              <a:t>프로젝트를</a:t>
            </a:r>
            <a:r>
              <a:rPr sz="3200" spc="-375" dirty="0">
                <a:latin typeface="Malgun Gothic"/>
                <a:cs typeface="Malgun Gothic"/>
              </a:rPr>
              <a:t> </a:t>
            </a:r>
            <a:r>
              <a:rPr sz="3200" spc="-40" dirty="0">
                <a:latin typeface="Malgun Gothic"/>
                <a:cs typeface="Malgun Gothic"/>
              </a:rPr>
              <a:t>한</a:t>
            </a:r>
            <a:r>
              <a:rPr sz="3200" spc="-380" dirty="0">
                <a:latin typeface="Malgun Gothic"/>
                <a:cs typeface="Malgun Gothic"/>
              </a:rPr>
              <a:t> </a:t>
            </a:r>
            <a:r>
              <a:rPr sz="3200" spc="-40" dirty="0">
                <a:latin typeface="Malgun Gothic"/>
                <a:cs typeface="Malgun Gothic"/>
              </a:rPr>
              <a:t>후</a:t>
            </a:r>
            <a:r>
              <a:rPr sz="3200" spc="-380" dirty="0">
                <a:latin typeface="Malgun Gothic"/>
                <a:cs typeface="Malgun Gothic"/>
              </a:rPr>
              <a:t> </a:t>
            </a:r>
            <a:r>
              <a:rPr sz="3200" spc="-25" dirty="0">
                <a:latin typeface="Malgun Gothic"/>
                <a:cs typeface="Malgun Gothic"/>
              </a:rPr>
              <a:t>느낀점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8298" y="915732"/>
            <a:ext cx="9640570" cy="490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2895" marR="289560" indent="-2844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4800" algn="l"/>
                <a:tab pos="305435" algn="l"/>
                <a:tab pos="2149475" algn="l"/>
                <a:tab pos="8149590" algn="l"/>
              </a:tabLst>
            </a:pPr>
            <a:r>
              <a:rPr sz="2000" dirty="0">
                <a:latin typeface="Malgun Gothic"/>
                <a:cs typeface="Malgun Gothic"/>
              </a:rPr>
              <a:t>DB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설계의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중요성을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느꼈다.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DB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설계에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충분한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시간을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갖지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못했다.</a:t>
            </a:r>
            <a:r>
              <a:rPr sz="2000" dirty="0">
                <a:latin typeface="Malgun Gothic"/>
                <a:cs typeface="Malgun Gothic"/>
              </a:rPr>
              <a:t>	</a:t>
            </a:r>
            <a:r>
              <a:rPr sz="2000" spc="-25" dirty="0">
                <a:latin typeface="Malgun Gothic"/>
                <a:cs typeface="Malgun Gothic"/>
              </a:rPr>
              <a:t>DB가 </a:t>
            </a:r>
            <a:r>
              <a:rPr sz="2000" dirty="0">
                <a:latin typeface="Malgun Gothic"/>
                <a:cs typeface="Malgun Gothic"/>
              </a:rPr>
              <a:t>확립되지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않아,</a:t>
            </a:r>
            <a:r>
              <a:rPr sz="2000" dirty="0">
                <a:latin typeface="Malgun Gothic"/>
                <a:cs typeface="Malgun Gothic"/>
              </a:rPr>
              <a:t>	기능에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따른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데이터베이스의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수정이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불가피해졌다.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그로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인해서 </a:t>
            </a:r>
            <a:r>
              <a:rPr sz="2000" dirty="0">
                <a:latin typeface="Malgun Gothic"/>
                <a:cs typeface="Malgun Gothic"/>
              </a:rPr>
              <a:t>기능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구현에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차질이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있었고,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많은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불필요한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시간을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써야만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했다.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DB뿐만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아니라 </a:t>
            </a:r>
            <a:r>
              <a:rPr sz="2000" dirty="0">
                <a:latin typeface="Malgun Gothic"/>
                <a:cs typeface="Malgun Gothic"/>
              </a:rPr>
              <a:t>전반적인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프로젝트의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계획을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확실하게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잡고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가는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것이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spc="-10" dirty="0">
                <a:latin typeface="Malgun Gothic"/>
                <a:cs typeface="Malgun Gothic"/>
              </a:rPr>
              <a:t>중요하다.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300">
              <a:latin typeface="Malgun Gothic"/>
              <a:cs typeface="Malgun Gothic"/>
            </a:endParaRPr>
          </a:p>
          <a:p>
            <a:pPr marL="300990" marR="5080" indent="-284480">
              <a:lnSpc>
                <a:spcPct val="100000"/>
              </a:lnSpc>
              <a:buFont typeface="Arial"/>
              <a:buChar char="•"/>
              <a:tabLst>
                <a:tab pos="302260" algn="l"/>
                <a:tab pos="302895" algn="l"/>
              </a:tabLst>
            </a:pPr>
            <a:r>
              <a:rPr sz="2000" dirty="0">
                <a:latin typeface="Malgun Gothic"/>
                <a:cs typeface="Malgun Gothic"/>
              </a:rPr>
              <a:t>팀원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간의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의사소통이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중요했다.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비대면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속에서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진행되었던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프로젝트에서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팀원 </a:t>
            </a:r>
            <a:r>
              <a:rPr sz="2000" dirty="0">
                <a:latin typeface="Malgun Gothic"/>
                <a:cs typeface="Malgun Gothic"/>
              </a:rPr>
              <a:t>간의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의사소통이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많이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힘들었다.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서로가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의미하는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바를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정확하게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전달할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수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없었던 </a:t>
            </a:r>
            <a:r>
              <a:rPr sz="2000" dirty="0">
                <a:latin typeface="Malgun Gothic"/>
                <a:cs typeface="Malgun Gothic"/>
              </a:rPr>
              <a:t>때가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있었고,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서로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간의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피드백과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도움을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주는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것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또한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많은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제약이</a:t>
            </a:r>
            <a:r>
              <a:rPr sz="2000" spc="-4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있었다.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300">
              <a:latin typeface="Malgun Gothic"/>
              <a:cs typeface="Malgun Gothic"/>
            </a:endParaRPr>
          </a:p>
          <a:p>
            <a:pPr marL="299085" marR="40640" indent="-2844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2000" dirty="0">
                <a:latin typeface="Malgun Gothic"/>
                <a:cs typeface="Malgun Gothic"/>
              </a:rPr>
              <a:t>사용자의</a:t>
            </a:r>
            <a:r>
              <a:rPr sz="2000" spc="-9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입장과</a:t>
            </a:r>
            <a:r>
              <a:rPr sz="2000" spc="-8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관리자의</a:t>
            </a:r>
            <a:r>
              <a:rPr sz="2000" spc="-8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입장에서</a:t>
            </a:r>
            <a:r>
              <a:rPr sz="2000" spc="-8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바라보면서</a:t>
            </a:r>
            <a:r>
              <a:rPr sz="2000" spc="-8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프로젝트를</a:t>
            </a:r>
            <a:r>
              <a:rPr sz="2000" spc="-8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설계하기가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쉽지 </a:t>
            </a:r>
            <a:r>
              <a:rPr sz="2000" dirty="0">
                <a:latin typeface="Malgun Gothic"/>
                <a:cs typeface="Malgun Gothic"/>
              </a:rPr>
              <a:t>않았다.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평소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쉽고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간단하게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생각했었던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기능들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또한,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구현을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하면서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어려움을 </a:t>
            </a:r>
            <a:r>
              <a:rPr sz="2000" dirty="0">
                <a:latin typeface="Malgun Gothic"/>
                <a:cs typeface="Malgun Gothic"/>
              </a:rPr>
              <a:t>겪었다.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많은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시행착오를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거쳐야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좋은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웹페이지가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만들어진다는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것을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느꼈다.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많은 </a:t>
            </a:r>
            <a:r>
              <a:rPr sz="2000" dirty="0">
                <a:latin typeface="Malgun Gothic"/>
                <a:cs typeface="Malgun Gothic"/>
              </a:rPr>
              <a:t>공부와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오류를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찾아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해결하는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능력도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길러야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한다고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생각이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들었다.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300">
              <a:latin typeface="Malgun Gothic"/>
              <a:cs typeface="Malgun Gothic"/>
            </a:endParaRPr>
          </a:p>
          <a:p>
            <a:pPr marL="297180" marR="516890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87350" algn="l"/>
                <a:tab pos="387985" algn="l"/>
              </a:tabLst>
            </a:pPr>
            <a:r>
              <a:rPr dirty="0"/>
              <a:t>	</a:t>
            </a:r>
            <a:r>
              <a:rPr sz="2000" dirty="0">
                <a:latin typeface="Malgun Gothic"/>
                <a:cs typeface="Malgun Gothic"/>
              </a:rPr>
              <a:t>세미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프로젝트를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통해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팀원들과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같이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개발하면서,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혼자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생각하지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못했던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기능 </a:t>
            </a:r>
            <a:r>
              <a:rPr sz="2000" dirty="0">
                <a:latin typeface="Malgun Gothic"/>
                <a:cs typeface="Malgun Gothic"/>
              </a:rPr>
              <a:t>구현의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방식과,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아이디어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등을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얻을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수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있었다.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7757" y="6166096"/>
            <a:ext cx="4771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0" dirty="0">
                <a:latin typeface="Malgun Gothic"/>
                <a:cs typeface="Malgun Gothic"/>
              </a:rPr>
              <a:t>프로젝트를</a:t>
            </a:r>
            <a:r>
              <a:rPr sz="3200" b="1" spc="-375" dirty="0">
                <a:latin typeface="Malgun Gothic"/>
                <a:cs typeface="Malgun Gothic"/>
              </a:rPr>
              <a:t> </a:t>
            </a:r>
            <a:r>
              <a:rPr sz="3200" b="1" spc="-40" dirty="0">
                <a:latin typeface="Malgun Gothic"/>
                <a:cs typeface="Malgun Gothic"/>
              </a:rPr>
              <a:t>한</a:t>
            </a:r>
            <a:r>
              <a:rPr sz="3200" b="1" spc="-380" dirty="0">
                <a:latin typeface="Malgun Gothic"/>
                <a:cs typeface="Malgun Gothic"/>
              </a:rPr>
              <a:t> </a:t>
            </a:r>
            <a:r>
              <a:rPr sz="3200" b="1" spc="-40" dirty="0">
                <a:latin typeface="Malgun Gothic"/>
                <a:cs typeface="Malgun Gothic"/>
              </a:rPr>
              <a:t>후</a:t>
            </a:r>
            <a:r>
              <a:rPr sz="3200" b="1" spc="-380" dirty="0">
                <a:latin typeface="Malgun Gothic"/>
                <a:cs typeface="Malgun Gothic"/>
              </a:rPr>
              <a:t> </a:t>
            </a:r>
            <a:r>
              <a:rPr sz="3200" b="1" spc="-20" dirty="0">
                <a:latin typeface="Malgun Gothic"/>
                <a:cs typeface="Malgun Gothic"/>
              </a:rPr>
              <a:t>아쉬운점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1850" y="6859599"/>
            <a:ext cx="9535160" cy="3072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162560" indent="-28321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z="2000" dirty="0">
                <a:latin typeface="Malgun Gothic"/>
                <a:cs typeface="Malgun Gothic"/>
              </a:rPr>
              <a:t>상대적으로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짧게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느껴졌던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프로젝트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기간이었기에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,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UI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구현에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시간을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많이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쓰지 </a:t>
            </a:r>
            <a:r>
              <a:rPr sz="2000" dirty="0">
                <a:latin typeface="Malgun Gothic"/>
                <a:cs typeface="Malgun Gothic"/>
              </a:rPr>
              <a:t>못했던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부분이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있었다.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반응형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웹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페이지를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목적으로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하였지만,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몇몇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페이지는 </a:t>
            </a:r>
            <a:r>
              <a:rPr sz="2000" dirty="0">
                <a:latin typeface="Malgun Gothic"/>
                <a:cs typeface="Malgun Gothic"/>
              </a:rPr>
              <a:t>반응형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작동이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안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되는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부분들도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있었고,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계획했던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대로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UI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구현을</a:t>
            </a:r>
            <a:r>
              <a:rPr sz="2000" spc="-5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하지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못했던 </a:t>
            </a:r>
            <a:r>
              <a:rPr sz="2000" dirty="0">
                <a:latin typeface="Malgun Gothic"/>
                <a:cs typeface="Malgun Gothic"/>
              </a:rPr>
              <a:t>부분들도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있었기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때문에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많은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아쉬운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점으로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남아있다.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다음에는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이러한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점을 </a:t>
            </a:r>
            <a:r>
              <a:rPr sz="2000" dirty="0">
                <a:latin typeface="Malgun Gothic"/>
                <a:cs typeface="Malgun Gothic"/>
              </a:rPr>
              <a:t>보완하여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좀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더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완벽한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웹페이지를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만들어보고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싶다.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300">
              <a:latin typeface="Malgun Gothic"/>
              <a:cs typeface="Malgun Gothic"/>
            </a:endParaRPr>
          </a:p>
          <a:p>
            <a:pPr marL="295275" marR="5080" indent="-283210" algn="just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2000" dirty="0">
                <a:latin typeface="Malgun Gothic"/>
                <a:cs typeface="Malgun Gothic"/>
              </a:rPr>
              <a:t>기능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구현에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있어서,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구매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내역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리스트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출력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상품이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삭제되면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구매내역에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있는 </a:t>
            </a:r>
            <a:r>
              <a:rPr sz="2000" dirty="0">
                <a:latin typeface="Malgun Gothic"/>
                <a:cs typeface="Malgun Gothic"/>
              </a:rPr>
              <a:t>상품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번호로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상품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테이블이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조회되지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않아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구매내역이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보이지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않았다.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또한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10" dirty="0">
                <a:latin typeface="Malgun Gothic"/>
                <a:cs typeface="Malgun Gothic"/>
              </a:rPr>
              <a:t>Order </a:t>
            </a:r>
            <a:r>
              <a:rPr sz="2000" spc="-30" dirty="0">
                <a:latin typeface="Malgun Gothic"/>
                <a:cs typeface="Malgun Gothic"/>
              </a:rPr>
              <a:t>Table에서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Buy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spc="-30" dirty="0">
                <a:latin typeface="Malgun Gothic"/>
                <a:cs typeface="Malgun Gothic"/>
              </a:rPr>
              <a:t>Table로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seq_order를</a:t>
            </a:r>
            <a:r>
              <a:rPr sz="2000" spc="-6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넣을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때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특정할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만한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컬럼이</a:t>
            </a:r>
            <a:r>
              <a:rPr sz="2000" spc="-8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존재하지</a:t>
            </a:r>
            <a:r>
              <a:rPr sz="2000" spc="-75" dirty="0">
                <a:latin typeface="Malgun Gothic"/>
                <a:cs typeface="Malgun Gothic"/>
              </a:rPr>
              <a:t> </a:t>
            </a:r>
            <a:r>
              <a:rPr sz="2000" spc="-25" dirty="0">
                <a:latin typeface="Malgun Gothic"/>
                <a:cs typeface="Malgun Gothic"/>
              </a:rPr>
              <a:t>않아서 </a:t>
            </a:r>
            <a:r>
              <a:rPr sz="2000" dirty="0">
                <a:latin typeface="Malgun Gothic"/>
                <a:cs typeface="Malgun Gothic"/>
              </a:rPr>
              <a:t>구현하지</a:t>
            </a:r>
            <a:r>
              <a:rPr sz="2000" spc="-7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못한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기능이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있어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10" dirty="0">
                <a:latin typeface="Malgun Gothic"/>
                <a:cs typeface="Malgun Gothic"/>
              </a:rPr>
              <a:t>아쉬웠다.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6095" cy="5314315"/>
            <a:chOff x="0" y="0"/>
            <a:chExt cx="18286095" cy="531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2" cy="53141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1557" y="1331214"/>
              <a:ext cx="4789157" cy="24673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897" y="4890515"/>
              <a:ext cx="2941319" cy="41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6095" cy="5314315"/>
            <a:chOff x="0" y="0"/>
            <a:chExt cx="18286095" cy="531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2" cy="53141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018" y="2639567"/>
              <a:ext cx="6807707" cy="243077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694" y="8505443"/>
            <a:ext cx="4241291" cy="5090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313" y="6320028"/>
            <a:ext cx="2721101" cy="15674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27664" y="2097785"/>
            <a:ext cx="4817363" cy="6801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2" cy="44089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657" y="7858506"/>
            <a:ext cx="3501389" cy="11247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818869" y="1319783"/>
            <a:ext cx="2197735" cy="0"/>
          </a:xfrm>
          <a:custGeom>
            <a:avLst/>
            <a:gdLst/>
            <a:ahLst/>
            <a:cxnLst/>
            <a:rect l="l" t="t" r="r" b="b"/>
            <a:pathLst>
              <a:path w="2197734">
                <a:moveTo>
                  <a:pt x="0" y="0"/>
                </a:moveTo>
                <a:lnTo>
                  <a:pt x="2197607" y="0"/>
                </a:lnTo>
              </a:path>
              <a:path w="2197734">
                <a:moveTo>
                  <a:pt x="0" y="0"/>
                </a:moveTo>
                <a:lnTo>
                  <a:pt x="2197607" y="0"/>
                </a:lnTo>
              </a:path>
            </a:pathLst>
          </a:custGeom>
          <a:ln w="9143">
            <a:solidFill>
              <a:srgbClr val="9D8D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4156" y="1168146"/>
            <a:ext cx="2244851" cy="353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04841" y="6273546"/>
            <a:ext cx="512061" cy="50215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561594"/>
            <a:ext cx="17372330" cy="8775700"/>
            <a:chOff x="0" y="561594"/>
            <a:chExt cx="17372330" cy="87757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9112" y="1031748"/>
              <a:ext cx="3266693" cy="22875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477" y="561594"/>
              <a:ext cx="5405615" cy="15430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2946" y="1449324"/>
              <a:ext cx="3374134" cy="12976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1782" y="1769363"/>
              <a:ext cx="9210293" cy="7567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7657" y="3414522"/>
              <a:ext cx="4604764" cy="3783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23754" y="3452622"/>
              <a:ext cx="2219692" cy="22196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14375" y="5142856"/>
              <a:ext cx="2258517" cy="2258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7133" y="4718303"/>
              <a:ext cx="3953255" cy="15735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769364"/>
              <a:ext cx="8843771" cy="75674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9354" y="3414522"/>
              <a:ext cx="4604765" cy="37833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5450" y="3452622"/>
              <a:ext cx="2220467" cy="22196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8901" y="5142856"/>
              <a:ext cx="2258517" cy="22585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2001" y="4716017"/>
              <a:ext cx="3792473" cy="16139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4159" y="7872222"/>
              <a:ext cx="3026663" cy="1211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7228" y="4245711"/>
            <a:ext cx="8349983" cy="60412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9112" y="1324368"/>
            <a:ext cx="3266693" cy="22875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91532" y="3845826"/>
            <a:ext cx="324610" cy="21808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47336" y="6129528"/>
            <a:ext cx="512063" cy="5021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7477" y="854202"/>
            <a:ext cx="5405615" cy="15430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0029" y="0"/>
            <a:ext cx="18047970" cy="10287000"/>
            <a:chOff x="240029" y="0"/>
            <a:chExt cx="18047970" cy="1028700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92" y="3512058"/>
              <a:ext cx="7373098" cy="8534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5248" y="0"/>
              <a:ext cx="10712752" cy="67115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2946" y="1741932"/>
              <a:ext cx="1825739" cy="12877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129" y="4854702"/>
              <a:ext cx="6285737" cy="7764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8093" y="4644732"/>
              <a:ext cx="8067619" cy="56422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029" y="6938009"/>
              <a:ext cx="1295399" cy="9845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129" y="8280654"/>
              <a:ext cx="2957321" cy="5387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179" y="9199626"/>
              <a:ext cx="3883913" cy="538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9112" y="1324368"/>
            <a:ext cx="3266693" cy="228751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47336" y="6129528"/>
            <a:ext cx="512063" cy="5021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477" y="854202"/>
            <a:ext cx="5405615" cy="1543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705" y="5077967"/>
            <a:ext cx="4577333" cy="7772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775" y="6032843"/>
            <a:ext cx="8600081" cy="42528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33544" y="1701545"/>
            <a:ext cx="3383279" cy="12687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318" y="3467100"/>
            <a:ext cx="5739383" cy="77647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142858" y="316993"/>
            <a:ext cx="9145270" cy="9970135"/>
            <a:chOff x="9142858" y="316993"/>
            <a:chExt cx="9145270" cy="997013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8" y="3838308"/>
              <a:ext cx="9145141" cy="64486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2106" y="316993"/>
              <a:ext cx="7626095" cy="3521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66991" y="3187820"/>
              <a:ext cx="1120578" cy="2094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25397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6059" y="3702558"/>
            <a:ext cx="5133593" cy="5133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55" y="520445"/>
            <a:ext cx="5284469" cy="1371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5569" y="4274820"/>
            <a:ext cx="1715261" cy="16931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96232" y="4812029"/>
            <a:ext cx="346707" cy="20505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4238" y="3406902"/>
            <a:ext cx="3191255" cy="649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04238" y="6784085"/>
            <a:ext cx="1535417" cy="5775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3654" y="4229100"/>
            <a:ext cx="4031741" cy="16451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3654" y="7498842"/>
            <a:ext cx="4580381" cy="12565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316968" y="6774180"/>
            <a:ext cx="2899408" cy="5760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334494" y="4139184"/>
            <a:ext cx="4216145" cy="12565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339066" y="7510272"/>
            <a:ext cx="5076443" cy="12397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5644" y="4274820"/>
            <a:ext cx="1714499" cy="1693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97133" y="6959345"/>
            <a:ext cx="1427987" cy="14279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5644" y="6890004"/>
            <a:ext cx="1714499" cy="16931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5569" y="6826757"/>
            <a:ext cx="1715261" cy="16931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79286" y="4732020"/>
            <a:ext cx="1184897" cy="75514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45617" y="4078985"/>
            <a:ext cx="0" cy="2198370"/>
          </a:xfrm>
          <a:custGeom>
            <a:avLst/>
            <a:gdLst/>
            <a:ahLst/>
            <a:cxnLst/>
            <a:rect l="l" t="t" r="r" b="b"/>
            <a:pathLst>
              <a:path h="2198370">
                <a:moveTo>
                  <a:pt x="0" y="2198370"/>
                </a:moveTo>
                <a:lnTo>
                  <a:pt x="0" y="0"/>
                </a:lnTo>
              </a:path>
              <a:path h="2198370">
                <a:moveTo>
                  <a:pt x="0" y="2198370"/>
                </a:moveTo>
                <a:lnTo>
                  <a:pt x="0" y="0"/>
                </a:lnTo>
              </a:path>
            </a:pathLst>
          </a:custGeom>
          <a:ln w="9905">
            <a:solidFill>
              <a:srgbClr val="9D8D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4454" y="6694931"/>
            <a:ext cx="353567" cy="133273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68618" y="7086600"/>
            <a:ext cx="1309877" cy="137388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67593" y="4475226"/>
            <a:ext cx="1261109" cy="137388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81309" y="7278623"/>
            <a:ext cx="1290827" cy="82600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316968" y="3371088"/>
            <a:ext cx="1556765" cy="611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1349</Words>
  <Application>Microsoft Office PowerPoint</Application>
  <PresentationFormat>사용자 지정</PresentationFormat>
  <Paragraphs>264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Malgun Gothic</vt:lpstr>
      <vt:lpstr>Arial</vt:lpstr>
      <vt:lpstr>Baskerville Old Face</vt:lpstr>
      <vt:lpstr>Calibri</vt:lpstr>
      <vt:lpstr>Times New Roman</vt:lpstr>
      <vt:lpstr>Office Theme</vt:lpstr>
      <vt:lpstr>PowerPoint 프레젠테이션</vt:lpstr>
      <vt:lpstr>PowerPoint 프레젠테이션</vt:lpstr>
      <vt:lpstr>팀원소개</vt:lpstr>
      <vt:lpstr>프로젝트 소개</vt:lpstr>
      <vt:lpstr>프로젝트 소개 - 선정이유</vt:lpstr>
      <vt:lpstr>PowerPoint 프레젠테이션</vt:lpstr>
      <vt:lpstr>PowerPoint 프레젠테이션</vt:lpstr>
      <vt:lpstr>PowerPoint 프레젠테이션</vt:lpstr>
      <vt:lpstr>PowerPoint 프레젠테이션</vt:lpstr>
      <vt:lpstr>유스케이스</vt:lpstr>
      <vt:lpstr>요구사항정의서</vt:lpstr>
      <vt:lpstr>DB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회원가입 사용자는 이름, 아이디, 비밀번호, 휴대폰번호, 생년월일 정보를 필수로 입력하고, 이메일과 주소는 추가로 입력하여 가입이 가능하다.</vt:lpstr>
      <vt:lpstr>CLOTHES - 옷 페이지 네비바에 있는 Clothes는 드롭다운 메뉴로 구성되어 있고, 카테고리별로 선택 가능 랭킹 캐러셀은 전체 옷 중 매출량이 높은 순서대로 8위까지의 순위를 보여줌.</vt:lpstr>
      <vt:lpstr>옷 상세 페이지 상품을 클릭하면 해당 상품의 상세 페이지로 이동.</vt:lpstr>
      <vt:lpstr>리뷰</vt:lpstr>
      <vt:lpstr>CS – 대표적인 Q&amp;A 네비바의 CS를 선택하면 자주 찾는 질문과 1:1 문의를 작성할 수 있음.</vt:lpstr>
      <vt:lpstr>CS – 1:1 문의 게시판 구매했던 상품들에 관한 문의를 남길 수 있음.</vt:lpstr>
      <vt:lpstr>마이 페이지 로그인 후 마이페이지로 이동 가능.</vt:lpstr>
      <vt:lpstr>회원 정보 수정 페이지 회원 정보를 확인하고 수정할 수 있음.</vt:lpstr>
      <vt:lpstr>BOARD 문의내역과 관리자의 답변을 볼 수 있는 게시판</vt:lpstr>
      <vt:lpstr>장바구니</vt:lpstr>
      <vt:lpstr>결제 (우편번호 api)</vt:lpstr>
      <vt:lpstr>결제 (아임포트 api)</vt:lpstr>
      <vt:lpstr>COMPANY 회사 소개 페이지로 연결.</vt:lpstr>
      <vt:lpstr>회사 위치(카카오 지도 api)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Admin Page</vt:lpstr>
      <vt:lpstr>프로젝트를 한 후 느낀점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Jennifer Page</cp:lastModifiedBy>
  <cp:revision>1</cp:revision>
  <dcterms:created xsi:type="dcterms:W3CDTF">2022-08-13T04:26:21Z</dcterms:created>
  <dcterms:modified xsi:type="dcterms:W3CDTF">2022-08-13T04:28:02Z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2022-06-12T00:00:00Z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2022-08-13T00:00:00Z</vt:filetime>
  </property>
  <property fmtid="{D5CDD505-2E9C-101B-9397-08002B2CF9AE}" pid="5" name="Producer">
    <vt:lpwstr>Adobe PDF Library 21.1.174</vt:lpwstr>
  </property>
</Properties>
</file>